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6" r:id="rId2"/>
  </p:sldMasterIdLst>
  <p:notesMasterIdLst>
    <p:notesMasterId r:id="rId20"/>
  </p:notesMasterIdLst>
  <p:handoutMasterIdLst>
    <p:handoutMasterId r:id="rId21"/>
  </p:handoutMasterIdLst>
  <p:sldIdLst>
    <p:sldId id="351" r:id="rId3"/>
    <p:sldId id="301" r:id="rId4"/>
    <p:sldId id="302" r:id="rId5"/>
    <p:sldId id="340" r:id="rId6"/>
    <p:sldId id="339" r:id="rId7"/>
    <p:sldId id="344" r:id="rId8"/>
    <p:sldId id="353" r:id="rId9"/>
    <p:sldId id="314" r:id="rId10"/>
    <p:sldId id="334" r:id="rId11"/>
    <p:sldId id="354" r:id="rId12"/>
    <p:sldId id="347" r:id="rId13"/>
    <p:sldId id="345" r:id="rId14"/>
    <p:sldId id="349" r:id="rId15"/>
    <p:sldId id="350" r:id="rId16"/>
    <p:sldId id="341" r:id="rId17"/>
    <p:sldId id="316" r:id="rId18"/>
    <p:sldId id="352" r:id="rId19"/>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15:clr>
            <a:srgbClr val="A4A3A4"/>
          </p15:clr>
        </p15:guide>
        <p15:guide id="2" pos="20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4D0000"/>
    <a:srgbClr val="AFC5D5"/>
    <a:srgbClr val="68B3CB"/>
    <a:srgbClr val="5791AE"/>
    <a:srgbClr val="282C58"/>
    <a:srgbClr val="2626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2" autoAdjust="0"/>
    <p:restoredTop sz="66431" autoAdjust="0"/>
  </p:normalViewPr>
  <p:slideViewPr>
    <p:cSldViewPr snapToGrid="0" snapToObjects="1">
      <p:cViewPr varScale="1">
        <p:scale>
          <a:sx n="72" d="100"/>
          <a:sy n="72" d="100"/>
        </p:scale>
        <p:origin x="-216" y="-102"/>
      </p:cViewPr>
      <p:guideLst>
        <p:guide orient="horz"/>
        <p:guide pos="2075"/>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1" qsCatId="simple" csTypeId="urn:microsoft.com/office/officeart/2005/8/colors/accent1_2#1"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                              </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9895B31A-CC9C-4E29-ADC6-A5F273FCEF21}" srcId="{EA12F45B-70E3-41EE-9B6E-F3751C79A411}" destId="{274F715C-E483-4A13-9420-86F9B9AE7DEF}" srcOrd="0" destOrd="0" parTransId="{43EBB7CF-6F6A-4FAD-96F0-BB09C0AD5902}" sibTransId="{D73EE9D0-C891-466D-A478-1775F9BABE5F}"/>
    <dgm:cxn modelId="{340C9EF8-83B7-4AC9-B9BB-F4BF3C3FD7B9}" srcId="{EA12F45B-70E3-41EE-9B6E-F3751C79A411}" destId="{50011194-B1A8-4174-A538-A0651591FDFA}" srcOrd="4" destOrd="0" parTransId="{22C039AD-0148-4D6A-9A25-87EEB92B8B01}" sibTransId="{6FAAD3AC-B014-4B61-89EF-5C04299E5263}"/>
    <dgm:cxn modelId="{F27A0526-7BDA-4162-920D-E421DFF7B147}" srcId="{EA12F45B-70E3-41EE-9B6E-F3751C79A411}" destId="{F648FC9F-F710-4BC0-8461-F07051D930E4}" srcOrd="1" destOrd="0" parTransId="{9C506C3F-E978-41DA-B603-31C5F6BBC878}" sibTransId="{1DA1911D-4985-4BA6-97F0-1D2588ED0F0E}"/>
    <dgm:cxn modelId="{AE5D2566-DFB4-4C81-AC3C-32E51E80C326}" type="presOf" srcId="{50011194-B1A8-4174-A538-A0651591FDFA}" destId="{1B2FC9D2-5B1C-43C8-81FF-52BCB715F5F8}" srcOrd="0" destOrd="0" presId="urn:microsoft.com/office/officeart/2005/8/layout/chevron1"/>
    <dgm:cxn modelId="{BA6B5D07-3D10-4648-8E95-8395E17BE0ED}" type="presOf" srcId="{EA12F45B-70E3-41EE-9B6E-F3751C79A411}" destId="{E10991D6-4A75-4699-90A7-D93696155ADF}" srcOrd="0" destOrd="0" presId="urn:microsoft.com/office/officeart/2005/8/layout/chevron1"/>
    <dgm:cxn modelId="{BF514992-D875-47E3-AECE-BEF31BEE5A2A}" srcId="{EA12F45B-70E3-41EE-9B6E-F3751C79A411}" destId="{26AA3C8E-5D44-45BA-AF18-6A7C5AA4374B}" srcOrd="5" destOrd="0" parTransId="{7581E1AC-DA49-46D4-A8E9-D22DD6A7B0DC}" sibTransId="{843C0B07-45C1-48BD-B5F4-A68293E65A6E}"/>
    <dgm:cxn modelId="{D33460CC-C26E-46F8-8A8C-D9ED46F43DB3}" srcId="{EA12F45B-70E3-41EE-9B6E-F3751C79A411}" destId="{955BBC17-4A81-4ED6-89EC-B7567C2207E3}" srcOrd="2" destOrd="0" parTransId="{2E3DFECD-B000-4A79-8385-DAD698BD22E3}" sibTransId="{9FEB1A22-2BFD-4101-8290-13D191471C01}"/>
    <dgm:cxn modelId="{3472FA69-36BE-45E4-8112-EC08B8BA80F2}" type="presOf" srcId="{26AA3C8E-5D44-45BA-AF18-6A7C5AA4374B}" destId="{DA0AE92D-0136-4374-929B-6A7A14E672D7}" srcOrd="0" destOrd="0" presId="urn:microsoft.com/office/officeart/2005/8/layout/chevron1"/>
    <dgm:cxn modelId="{82F39B45-303C-4E92-AEB8-54E0B686230D}" type="presOf" srcId="{F648FC9F-F710-4BC0-8461-F07051D930E4}" destId="{5F74F48F-077E-4711-BFA6-D20F68BAC635}" srcOrd="0" destOrd="0" presId="urn:microsoft.com/office/officeart/2005/8/layout/chevron1"/>
    <dgm:cxn modelId="{856A0CBB-723B-4FF0-B4B4-7AE3F49F72FF}" type="presOf" srcId="{955BBC17-4A81-4ED6-89EC-B7567C2207E3}" destId="{2865979D-0148-4B84-A10B-7D80075E2248}" srcOrd="0" destOrd="0" presId="urn:microsoft.com/office/officeart/2005/8/layout/chevron1"/>
    <dgm:cxn modelId="{CC167810-56E0-44FB-A714-38B75CB8C16D}" srcId="{EA12F45B-70E3-41EE-9B6E-F3751C79A411}" destId="{61A0F5FD-BC79-48CC-88C9-5596389EED5D}" srcOrd="3" destOrd="0" parTransId="{0053BB19-28F4-46C9-AB83-1DADE26781C4}" sibTransId="{5A3A4432-1AC2-4867-86F6-C67B03B2DD84}"/>
    <dgm:cxn modelId="{DE1A9FFA-6BA7-45B8-9439-EAC67C9C5C80}" type="presOf" srcId="{61A0F5FD-BC79-48CC-88C9-5596389EED5D}" destId="{8E2CBBA0-D83F-4B7A-BFDA-78741764DE8B}" srcOrd="0" destOrd="0" presId="urn:microsoft.com/office/officeart/2005/8/layout/chevron1"/>
    <dgm:cxn modelId="{A7EA8BD3-E110-4211-8D19-11F51A30D365}" type="presOf" srcId="{274F715C-E483-4A13-9420-86F9B9AE7DEF}" destId="{8EE97939-552D-4454-ABDB-149A76500EB4}" srcOrd="0" destOrd="0" presId="urn:microsoft.com/office/officeart/2005/8/layout/chevron1"/>
    <dgm:cxn modelId="{5DBC1C07-FBF7-4069-917D-782F2994C36D}" type="presParOf" srcId="{E10991D6-4A75-4699-90A7-D93696155ADF}" destId="{8EE97939-552D-4454-ABDB-149A76500EB4}" srcOrd="0" destOrd="0" presId="urn:microsoft.com/office/officeart/2005/8/layout/chevron1"/>
    <dgm:cxn modelId="{CAE3C56D-FB7F-4310-A356-A3A42E941FD7}" type="presParOf" srcId="{E10991D6-4A75-4699-90A7-D93696155ADF}" destId="{6D4301FD-1114-4281-A897-BF844A450DD6}" srcOrd="1" destOrd="0" presId="urn:microsoft.com/office/officeart/2005/8/layout/chevron1"/>
    <dgm:cxn modelId="{587B2B39-9D48-4166-B51A-4DD40B9A2252}" type="presParOf" srcId="{E10991D6-4A75-4699-90A7-D93696155ADF}" destId="{5F74F48F-077E-4711-BFA6-D20F68BAC635}" srcOrd="2" destOrd="0" presId="urn:microsoft.com/office/officeart/2005/8/layout/chevron1"/>
    <dgm:cxn modelId="{26E80B65-2F6E-460E-B759-F202DBB2B1A8}" type="presParOf" srcId="{E10991D6-4A75-4699-90A7-D93696155ADF}" destId="{0D36DFA2-AF33-467A-A47F-2DF32D7E46FE}" srcOrd="3" destOrd="0" presId="urn:microsoft.com/office/officeart/2005/8/layout/chevron1"/>
    <dgm:cxn modelId="{224DC8B5-9013-4E95-B59A-FB1226B8E8F8}" type="presParOf" srcId="{E10991D6-4A75-4699-90A7-D93696155ADF}" destId="{2865979D-0148-4B84-A10B-7D80075E2248}" srcOrd="4" destOrd="0" presId="urn:microsoft.com/office/officeart/2005/8/layout/chevron1"/>
    <dgm:cxn modelId="{899F0A46-0162-4B2C-A158-5006B4DD77AA}" type="presParOf" srcId="{E10991D6-4A75-4699-90A7-D93696155ADF}" destId="{4701EECB-C185-478C-AA99-545EA1E52B37}" srcOrd="5" destOrd="0" presId="urn:microsoft.com/office/officeart/2005/8/layout/chevron1"/>
    <dgm:cxn modelId="{5454D099-FA8E-45D4-BBCE-65ED3DEDD415}" type="presParOf" srcId="{E10991D6-4A75-4699-90A7-D93696155ADF}" destId="{8E2CBBA0-D83F-4B7A-BFDA-78741764DE8B}" srcOrd="6" destOrd="0" presId="urn:microsoft.com/office/officeart/2005/8/layout/chevron1"/>
    <dgm:cxn modelId="{54868929-C427-411D-BF2F-8E2E68857614}" type="presParOf" srcId="{E10991D6-4A75-4699-90A7-D93696155ADF}" destId="{2548E712-63EA-4880-BFCD-D16A8E216388}" srcOrd="7" destOrd="0" presId="urn:microsoft.com/office/officeart/2005/8/layout/chevron1"/>
    <dgm:cxn modelId="{D8DC4674-B6DC-4629-AE50-277510D6EE9B}" type="presParOf" srcId="{E10991D6-4A75-4699-90A7-D93696155ADF}" destId="{1B2FC9D2-5B1C-43C8-81FF-52BCB715F5F8}" srcOrd="8" destOrd="0" presId="urn:microsoft.com/office/officeart/2005/8/layout/chevron1"/>
    <dgm:cxn modelId="{8654335B-783D-4D18-AD84-ACBD119B8FE4}" type="presParOf" srcId="{E10991D6-4A75-4699-90A7-D93696155ADF}" destId="{4A9A62C3-5E19-4525-8831-130C76EB5E70}" srcOrd="9" destOrd="0" presId="urn:microsoft.com/office/officeart/2005/8/layout/chevron1"/>
    <dgm:cxn modelId="{7F82D10A-5032-4B7B-8B60-914DC7E05D7E}"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CAEC2-135B-4EED-967E-466CACD2679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D362ADA-5AEA-4EC1-B72F-1C2351509BF9}">
      <dgm:prSet phldrT="[Text]" custT="1"/>
      <dgm:spPr>
        <a:solidFill>
          <a:schemeClr val="accent4">
            <a:lumMod val="75000"/>
          </a:schemeClr>
        </a:solidFill>
        <a:scene3d>
          <a:camera prst="orthographicFront"/>
          <a:lightRig rig="threePt" dir="t"/>
        </a:scene3d>
        <a:sp3d>
          <a:bevelT/>
        </a:sp3d>
      </dgm:spPr>
      <dgm:t>
        <a:bodyPr/>
        <a:lstStyle/>
        <a:p>
          <a:pPr>
            <a:lnSpc>
              <a:spcPct val="100000"/>
            </a:lnSpc>
          </a:pPr>
          <a:r>
            <a:rPr lang="en-US" sz="2500" dirty="0" smtClean="0"/>
            <a:t>Emergency Support Functions</a:t>
          </a:r>
          <a:endParaRPr lang="en-US" sz="2500" dirty="0"/>
        </a:p>
      </dgm:t>
    </dgm:pt>
    <dgm:pt modelId="{35078BF3-5A3C-4128-8F6E-BF80CA1C780B}" type="parTrans" cxnId="{0BB83559-A8EC-4DCC-BD5A-87B20D7F685A}">
      <dgm:prSet/>
      <dgm:spPr/>
      <dgm:t>
        <a:bodyPr/>
        <a:lstStyle/>
        <a:p>
          <a:endParaRPr lang="en-US"/>
        </a:p>
      </dgm:t>
    </dgm:pt>
    <dgm:pt modelId="{8C984DBE-4AF4-4C1B-B5C5-9BC1A52C66F4}" type="sibTrans" cxnId="{0BB83559-A8EC-4DCC-BD5A-87B20D7F685A}">
      <dgm:prSet/>
      <dgm:spPr/>
      <dgm:t>
        <a:bodyPr/>
        <a:lstStyle/>
        <a:p>
          <a:endParaRPr lang="en-US"/>
        </a:p>
      </dgm:t>
    </dgm:pt>
    <dgm:pt modelId="{36C79789-B174-4EF0-B70A-07467EB3BFBE}">
      <dgm:prSet phldrT="[Text]"/>
      <dgm:spPr/>
      <dgm:t>
        <a:bodyPr/>
        <a:lstStyle/>
        <a:p>
          <a:r>
            <a:rPr lang="en-US" dirty="0" smtClean="0"/>
            <a:t>1</a:t>
          </a:r>
          <a:endParaRPr lang="en-US" dirty="0"/>
        </a:p>
      </dgm:t>
    </dgm:pt>
    <dgm:pt modelId="{31B45DE8-0983-4662-A4D8-4806CF5EB8D4}" type="parTrans" cxnId="{4752BB2C-AED1-4406-80B0-2F445248D826}">
      <dgm:prSet/>
      <dgm:spPr/>
      <dgm:t>
        <a:bodyPr/>
        <a:lstStyle/>
        <a:p>
          <a:endParaRPr lang="en-US"/>
        </a:p>
      </dgm:t>
    </dgm:pt>
    <dgm:pt modelId="{1C71E99D-B651-4449-83D3-4EE28E87162C}" type="sibTrans" cxnId="{4752BB2C-AED1-4406-80B0-2F445248D826}">
      <dgm:prSet/>
      <dgm:spPr/>
      <dgm:t>
        <a:bodyPr/>
        <a:lstStyle/>
        <a:p>
          <a:endParaRPr lang="en-US"/>
        </a:p>
      </dgm:t>
    </dgm:pt>
    <dgm:pt modelId="{5B89648F-F7BC-458F-8274-F59125E8C495}">
      <dgm:prSet phldrT="[Text]"/>
      <dgm:spPr/>
      <dgm:t>
        <a:bodyPr/>
        <a:lstStyle/>
        <a:p>
          <a:r>
            <a:rPr lang="en-US" dirty="0" smtClean="0"/>
            <a:t>4</a:t>
          </a:r>
          <a:endParaRPr lang="en-US" dirty="0"/>
        </a:p>
      </dgm:t>
    </dgm:pt>
    <dgm:pt modelId="{1B054A32-E99E-4C99-AB0D-534B4E83F440}" type="parTrans" cxnId="{A88540E9-C5D0-4629-821B-911C5256A36E}">
      <dgm:prSet/>
      <dgm:spPr/>
      <dgm:t>
        <a:bodyPr/>
        <a:lstStyle/>
        <a:p>
          <a:endParaRPr lang="en-US"/>
        </a:p>
      </dgm:t>
    </dgm:pt>
    <dgm:pt modelId="{11680626-3D2B-4547-961C-22A43651286C}" type="sibTrans" cxnId="{A88540E9-C5D0-4629-821B-911C5256A36E}">
      <dgm:prSet/>
      <dgm:spPr/>
      <dgm:t>
        <a:bodyPr/>
        <a:lstStyle/>
        <a:p>
          <a:endParaRPr lang="en-US"/>
        </a:p>
      </dgm:t>
    </dgm:pt>
    <dgm:pt modelId="{17A3E229-6739-4DCA-A161-ED166ED0A3C3}">
      <dgm:prSet phldrT="[Text]"/>
      <dgm:spPr/>
      <dgm:t>
        <a:bodyPr/>
        <a:lstStyle/>
        <a:p>
          <a:r>
            <a:rPr lang="en-US" dirty="0" smtClean="0"/>
            <a:t>5</a:t>
          </a:r>
          <a:endParaRPr lang="en-US" dirty="0"/>
        </a:p>
      </dgm:t>
    </dgm:pt>
    <dgm:pt modelId="{FAD504F6-4B61-4C97-9AF8-EE6A4904D761}" type="parTrans" cxnId="{32DE2A62-835A-4B42-B525-CAADF9CDFC81}">
      <dgm:prSet/>
      <dgm:spPr/>
      <dgm:t>
        <a:bodyPr/>
        <a:lstStyle/>
        <a:p>
          <a:endParaRPr lang="en-US"/>
        </a:p>
      </dgm:t>
    </dgm:pt>
    <dgm:pt modelId="{F2495F43-1BD6-4812-9B81-1466F739C1CA}" type="sibTrans" cxnId="{32DE2A62-835A-4B42-B525-CAADF9CDFC81}">
      <dgm:prSet/>
      <dgm:spPr/>
      <dgm:t>
        <a:bodyPr/>
        <a:lstStyle/>
        <a:p>
          <a:endParaRPr lang="en-US"/>
        </a:p>
      </dgm:t>
    </dgm:pt>
    <dgm:pt modelId="{EAEFD6AA-2D50-41FD-A36D-C97011B9FD50}">
      <dgm:prSet/>
      <dgm:spPr/>
      <dgm:t>
        <a:bodyPr/>
        <a:lstStyle/>
        <a:p>
          <a:r>
            <a:rPr lang="en-US" dirty="0" smtClean="0"/>
            <a:t>6</a:t>
          </a:r>
          <a:endParaRPr lang="en-US" dirty="0"/>
        </a:p>
      </dgm:t>
    </dgm:pt>
    <dgm:pt modelId="{DCC38284-E50E-4A63-BAF9-38EDBAC3D4F9}" type="parTrans" cxnId="{4C7D21B4-27E9-44CA-BA46-31D478872C05}">
      <dgm:prSet/>
      <dgm:spPr/>
      <dgm:t>
        <a:bodyPr/>
        <a:lstStyle/>
        <a:p>
          <a:endParaRPr lang="en-US"/>
        </a:p>
      </dgm:t>
    </dgm:pt>
    <dgm:pt modelId="{C4492CC1-6080-4AB1-ACB3-C813629A2FF2}" type="sibTrans" cxnId="{4C7D21B4-27E9-44CA-BA46-31D478872C05}">
      <dgm:prSet/>
      <dgm:spPr/>
      <dgm:t>
        <a:bodyPr/>
        <a:lstStyle/>
        <a:p>
          <a:endParaRPr lang="en-US"/>
        </a:p>
      </dgm:t>
    </dgm:pt>
    <dgm:pt modelId="{2ABA8121-D5A2-40BF-B952-B20F866CDD3B}">
      <dgm:prSet/>
      <dgm:spPr/>
      <dgm:t>
        <a:bodyPr/>
        <a:lstStyle/>
        <a:p>
          <a:r>
            <a:rPr lang="en-US" dirty="0" smtClean="0"/>
            <a:t>7</a:t>
          </a:r>
          <a:endParaRPr lang="en-US" dirty="0"/>
        </a:p>
      </dgm:t>
    </dgm:pt>
    <dgm:pt modelId="{161FF916-9E4F-41D8-BE87-50A663396086}" type="parTrans" cxnId="{F3439B7E-7ED6-4A88-A853-CAB7F64D635C}">
      <dgm:prSet/>
      <dgm:spPr/>
      <dgm:t>
        <a:bodyPr/>
        <a:lstStyle/>
        <a:p>
          <a:endParaRPr lang="en-US"/>
        </a:p>
      </dgm:t>
    </dgm:pt>
    <dgm:pt modelId="{6C412646-4572-4DA8-A442-B502A4C1D16E}" type="sibTrans" cxnId="{F3439B7E-7ED6-4A88-A853-CAB7F64D635C}">
      <dgm:prSet/>
      <dgm:spPr/>
      <dgm:t>
        <a:bodyPr/>
        <a:lstStyle/>
        <a:p>
          <a:endParaRPr lang="en-US"/>
        </a:p>
      </dgm:t>
    </dgm:pt>
    <dgm:pt modelId="{4C923A9E-A81D-4B71-98F7-54F53F8C9B4E}">
      <dgm:prSet/>
      <dgm:spPr/>
      <dgm:t>
        <a:bodyPr/>
        <a:lstStyle/>
        <a:p>
          <a:r>
            <a:rPr lang="en-US" dirty="0" smtClean="0"/>
            <a:t>8</a:t>
          </a:r>
          <a:endParaRPr lang="en-US" dirty="0"/>
        </a:p>
      </dgm:t>
    </dgm:pt>
    <dgm:pt modelId="{29EDA689-AC98-466C-9BE7-EF6FD5C0582F}" type="parTrans" cxnId="{01A8AF48-6717-4A5B-986B-F619DCBA256F}">
      <dgm:prSet/>
      <dgm:spPr/>
      <dgm:t>
        <a:bodyPr/>
        <a:lstStyle/>
        <a:p>
          <a:endParaRPr lang="en-US"/>
        </a:p>
      </dgm:t>
    </dgm:pt>
    <dgm:pt modelId="{F6DC7A8D-03BD-4FCE-994C-27C39725B2AB}" type="sibTrans" cxnId="{01A8AF48-6717-4A5B-986B-F619DCBA256F}">
      <dgm:prSet/>
      <dgm:spPr/>
      <dgm:t>
        <a:bodyPr/>
        <a:lstStyle/>
        <a:p>
          <a:endParaRPr lang="en-US"/>
        </a:p>
      </dgm:t>
    </dgm:pt>
    <dgm:pt modelId="{8DB342FC-1E45-4E4D-86F9-7E07F0109734}">
      <dgm:prSet/>
      <dgm:spPr/>
      <dgm:t>
        <a:bodyPr/>
        <a:lstStyle/>
        <a:p>
          <a:r>
            <a:rPr lang="en-US" dirty="0" smtClean="0"/>
            <a:t>9</a:t>
          </a:r>
          <a:endParaRPr lang="en-US" dirty="0"/>
        </a:p>
      </dgm:t>
    </dgm:pt>
    <dgm:pt modelId="{C223A571-DB48-424E-ADF9-0B11677C89CE}" type="parTrans" cxnId="{73044EC1-FE17-4751-9185-BEB06F6545BD}">
      <dgm:prSet/>
      <dgm:spPr/>
      <dgm:t>
        <a:bodyPr/>
        <a:lstStyle/>
        <a:p>
          <a:endParaRPr lang="en-US"/>
        </a:p>
      </dgm:t>
    </dgm:pt>
    <dgm:pt modelId="{8BE21474-A967-498E-B203-A9E03A8DA3BB}" type="sibTrans" cxnId="{73044EC1-FE17-4751-9185-BEB06F6545BD}">
      <dgm:prSet/>
      <dgm:spPr/>
      <dgm:t>
        <a:bodyPr/>
        <a:lstStyle/>
        <a:p>
          <a:endParaRPr lang="en-US"/>
        </a:p>
      </dgm:t>
    </dgm:pt>
    <dgm:pt modelId="{EC8D70DC-4371-4925-AFE4-F94EE80E9E12}">
      <dgm:prSet/>
      <dgm:spPr/>
      <dgm:t>
        <a:bodyPr/>
        <a:lstStyle/>
        <a:p>
          <a:r>
            <a:rPr lang="en-US" dirty="0" smtClean="0"/>
            <a:t>10</a:t>
          </a:r>
          <a:endParaRPr lang="en-US" dirty="0"/>
        </a:p>
      </dgm:t>
    </dgm:pt>
    <dgm:pt modelId="{314B07A5-8361-4BD9-BC7A-35B0F0506F9B}" type="parTrans" cxnId="{8736F056-BB71-4978-AEA0-D4332FC6F1A4}">
      <dgm:prSet/>
      <dgm:spPr/>
      <dgm:t>
        <a:bodyPr/>
        <a:lstStyle/>
        <a:p>
          <a:endParaRPr lang="en-US"/>
        </a:p>
      </dgm:t>
    </dgm:pt>
    <dgm:pt modelId="{E5CD3EB4-47BC-4353-B185-5F7763FCB651}" type="sibTrans" cxnId="{8736F056-BB71-4978-AEA0-D4332FC6F1A4}">
      <dgm:prSet/>
      <dgm:spPr/>
      <dgm:t>
        <a:bodyPr/>
        <a:lstStyle/>
        <a:p>
          <a:endParaRPr lang="en-US"/>
        </a:p>
      </dgm:t>
    </dgm:pt>
    <dgm:pt modelId="{3D4625AF-3341-42C4-92A1-BC726494CB70}">
      <dgm:prSet/>
      <dgm:spPr/>
      <dgm:t>
        <a:bodyPr/>
        <a:lstStyle/>
        <a:p>
          <a:r>
            <a:rPr lang="en-US" dirty="0" smtClean="0"/>
            <a:t>11</a:t>
          </a:r>
          <a:endParaRPr lang="en-US" dirty="0"/>
        </a:p>
      </dgm:t>
    </dgm:pt>
    <dgm:pt modelId="{516DDA04-0AA1-426E-A319-7B45F9794F62}" type="parTrans" cxnId="{5CB8DB21-C3F4-412F-9AB6-F26221E85B76}">
      <dgm:prSet/>
      <dgm:spPr/>
      <dgm:t>
        <a:bodyPr/>
        <a:lstStyle/>
        <a:p>
          <a:endParaRPr lang="en-US"/>
        </a:p>
      </dgm:t>
    </dgm:pt>
    <dgm:pt modelId="{75E65752-D695-4C83-8254-2C0017B93BFE}" type="sibTrans" cxnId="{5CB8DB21-C3F4-412F-9AB6-F26221E85B76}">
      <dgm:prSet/>
      <dgm:spPr/>
      <dgm:t>
        <a:bodyPr/>
        <a:lstStyle/>
        <a:p>
          <a:endParaRPr lang="en-US"/>
        </a:p>
      </dgm:t>
    </dgm:pt>
    <dgm:pt modelId="{DE369B01-F0EE-4F6C-9CA2-A4927580355F}">
      <dgm:prSet/>
      <dgm:spPr/>
      <dgm:t>
        <a:bodyPr/>
        <a:lstStyle/>
        <a:p>
          <a:r>
            <a:rPr lang="en-US" dirty="0" smtClean="0"/>
            <a:t>12</a:t>
          </a:r>
          <a:endParaRPr lang="en-US" dirty="0"/>
        </a:p>
      </dgm:t>
    </dgm:pt>
    <dgm:pt modelId="{85A091EC-60E6-4E0A-93C4-26BABB37226E}" type="parTrans" cxnId="{7065FE58-D0FA-41B0-BC9C-540A6AA4C2A5}">
      <dgm:prSet/>
      <dgm:spPr/>
      <dgm:t>
        <a:bodyPr/>
        <a:lstStyle/>
        <a:p>
          <a:endParaRPr lang="en-US"/>
        </a:p>
      </dgm:t>
    </dgm:pt>
    <dgm:pt modelId="{16C798EA-FDC7-4A36-A436-FEBE6DB091B2}" type="sibTrans" cxnId="{7065FE58-D0FA-41B0-BC9C-540A6AA4C2A5}">
      <dgm:prSet/>
      <dgm:spPr/>
      <dgm:t>
        <a:bodyPr/>
        <a:lstStyle/>
        <a:p>
          <a:endParaRPr lang="en-US"/>
        </a:p>
      </dgm:t>
    </dgm:pt>
    <dgm:pt modelId="{5E28277C-E7CC-4EC1-9CDB-8C046D74729A}">
      <dgm:prSet/>
      <dgm:spPr/>
      <dgm:t>
        <a:bodyPr/>
        <a:lstStyle/>
        <a:p>
          <a:r>
            <a:rPr lang="en-US" dirty="0" smtClean="0"/>
            <a:t>13</a:t>
          </a:r>
          <a:endParaRPr lang="en-US" dirty="0"/>
        </a:p>
      </dgm:t>
    </dgm:pt>
    <dgm:pt modelId="{0C0CD71F-F997-400A-B2A7-D2A7CB30B733}" type="parTrans" cxnId="{7128ACE2-63B7-492D-9BE6-973E6C50C8F8}">
      <dgm:prSet/>
      <dgm:spPr/>
      <dgm:t>
        <a:bodyPr/>
        <a:lstStyle/>
        <a:p>
          <a:endParaRPr lang="en-US"/>
        </a:p>
      </dgm:t>
    </dgm:pt>
    <dgm:pt modelId="{A4AC5CA8-8C99-4A80-B03F-AAA9C854CBB0}" type="sibTrans" cxnId="{7128ACE2-63B7-492D-9BE6-973E6C50C8F8}">
      <dgm:prSet/>
      <dgm:spPr/>
      <dgm:t>
        <a:bodyPr/>
        <a:lstStyle/>
        <a:p>
          <a:endParaRPr lang="en-US"/>
        </a:p>
      </dgm:t>
    </dgm:pt>
    <dgm:pt modelId="{BF8A507C-4A37-48AB-B204-BC882D192499}">
      <dgm:prSet/>
      <dgm:spPr/>
      <dgm:t>
        <a:bodyPr/>
        <a:lstStyle/>
        <a:p>
          <a:r>
            <a:rPr lang="en-US" dirty="0" smtClean="0"/>
            <a:t>14</a:t>
          </a:r>
          <a:endParaRPr lang="en-US" dirty="0"/>
        </a:p>
      </dgm:t>
    </dgm:pt>
    <dgm:pt modelId="{7FDA159E-E824-4E21-B579-70D726C20A0D}" type="parTrans" cxnId="{BD88FF2E-06FF-420A-BF1F-BBCE2DBEDC8F}">
      <dgm:prSet/>
      <dgm:spPr/>
      <dgm:t>
        <a:bodyPr/>
        <a:lstStyle/>
        <a:p>
          <a:endParaRPr lang="en-US"/>
        </a:p>
      </dgm:t>
    </dgm:pt>
    <dgm:pt modelId="{B9EEA7D9-0B8B-4F75-B6DF-1BF8CCC6B75D}" type="sibTrans" cxnId="{BD88FF2E-06FF-420A-BF1F-BBCE2DBEDC8F}">
      <dgm:prSet/>
      <dgm:spPr/>
      <dgm:t>
        <a:bodyPr/>
        <a:lstStyle/>
        <a:p>
          <a:endParaRPr lang="en-US"/>
        </a:p>
      </dgm:t>
    </dgm:pt>
    <dgm:pt modelId="{330E9429-46FA-4285-9975-5683173EC792}">
      <dgm:prSet/>
      <dgm:spPr/>
      <dgm:t>
        <a:bodyPr/>
        <a:lstStyle/>
        <a:p>
          <a:r>
            <a:rPr lang="en-US" dirty="0" smtClean="0"/>
            <a:t>15</a:t>
          </a:r>
          <a:endParaRPr lang="en-US" dirty="0"/>
        </a:p>
      </dgm:t>
    </dgm:pt>
    <dgm:pt modelId="{7DF00021-0015-4BDD-B09F-2BA858C03528}" type="parTrans" cxnId="{9220AC9B-F184-4706-A004-6EE36D4FF195}">
      <dgm:prSet/>
      <dgm:spPr/>
      <dgm:t>
        <a:bodyPr/>
        <a:lstStyle/>
        <a:p>
          <a:endParaRPr lang="en-US"/>
        </a:p>
      </dgm:t>
    </dgm:pt>
    <dgm:pt modelId="{22C022E7-E4A9-44E5-AFC5-C7541F3A42FB}" type="sibTrans" cxnId="{9220AC9B-F184-4706-A004-6EE36D4FF195}">
      <dgm:prSet/>
      <dgm:spPr/>
      <dgm:t>
        <a:bodyPr/>
        <a:lstStyle/>
        <a:p>
          <a:endParaRPr lang="en-US"/>
        </a:p>
      </dgm:t>
    </dgm:pt>
    <dgm:pt modelId="{B9F6C916-4857-4077-B5F1-E38D22277BB5}">
      <dgm:prSet/>
      <dgm:spPr/>
      <dgm:t>
        <a:bodyPr/>
        <a:lstStyle/>
        <a:p>
          <a:r>
            <a:rPr lang="en-US" dirty="0" smtClean="0"/>
            <a:t>2</a:t>
          </a:r>
          <a:endParaRPr lang="en-US" dirty="0"/>
        </a:p>
      </dgm:t>
    </dgm:pt>
    <dgm:pt modelId="{74783376-DC8C-4610-91AC-CA270AFD87FD}" type="parTrans" cxnId="{EC59E0A8-3C29-4FD6-843E-1B125B5BE29F}">
      <dgm:prSet/>
      <dgm:spPr/>
      <dgm:t>
        <a:bodyPr/>
        <a:lstStyle/>
        <a:p>
          <a:endParaRPr lang="en-US"/>
        </a:p>
      </dgm:t>
    </dgm:pt>
    <dgm:pt modelId="{FD9E2194-D6FC-4D78-A4E8-758D650CAA27}" type="sibTrans" cxnId="{EC59E0A8-3C29-4FD6-843E-1B125B5BE29F}">
      <dgm:prSet/>
      <dgm:spPr/>
      <dgm:t>
        <a:bodyPr/>
        <a:lstStyle/>
        <a:p>
          <a:endParaRPr lang="en-US"/>
        </a:p>
      </dgm:t>
    </dgm:pt>
    <dgm:pt modelId="{C26B3696-7F03-4C9B-990A-DBF0F4F66F1D}">
      <dgm:prSet/>
      <dgm:spPr/>
      <dgm:t>
        <a:bodyPr/>
        <a:lstStyle/>
        <a:p>
          <a:r>
            <a:rPr lang="en-US" dirty="0" smtClean="0"/>
            <a:t>3</a:t>
          </a:r>
          <a:endParaRPr lang="en-US" dirty="0"/>
        </a:p>
      </dgm:t>
    </dgm:pt>
    <dgm:pt modelId="{D5786C3C-93C0-48EF-A305-EAE23EDF960E}" type="parTrans" cxnId="{19751F9A-880B-4C87-9E52-2B893594C31B}">
      <dgm:prSet/>
      <dgm:spPr/>
      <dgm:t>
        <a:bodyPr/>
        <a:lstStyle/>
        <a:p>
          <a:endParaRPr lang="en-US"/>
        </a:p>
      </dgm:t>
    </dgm:pt>
    <dgm:pt modelId="{1915C8E1-5E4B-4E1F-B940-B1BA0C832F7F}" type="sibTrans" cxnId="{19751F9A-880B-4C87-9E52-2B893594C31B}">
      <dgm:prSet/>
      <dgm:spPr/>
      <dgm:t>
        <a:bodyPr/>
        <a:lstStyle/>
        <a:p>
          <a:endParaRPr lang="en-US"/>
        </a:p>
      </dgm:t>
    </dgm:pt>
    <dgm:pt modelId="{3225729D-CC12-48AA-BDCE-9BC7CCD0BF8A}" type="pres">
      <dgm:prSet presAssocID="{193CAEC2-135B-4EED-967E-466CACD2679F}" presName="cycle" presStyleCnt="0">
        <dgm:presLayoutVars>
          <dgm:chMax val="1"/>
          <dgm:dir/>
          <dgm:animLvl val="ctr"/>
          <dgm:resizeHandles val="exact"/>
        </dgm:presLayoutVars>
      </dgm:prSet>
      <dgm:spPr/>
      <dgm:t>
        <a:bodyPr/>
        <a:lstStyle/>
        <a:p>
          <a:endParaRPr lang="en-US"/>
        </a:p>
      </dgm:t>
    </dgm:pt>
    <dgm:pt modelId="{72A41530-7507-46E2-BEAD-2432EADB00DD}" type="pres">
      <dgm:prSet presAssocID="{AD362ADA-5AEA-4EC1-B72F-1C2351509BF9}" presName="centerShape" presStyleLbl="node0" presStyleIdx="0" presStyleCnt="1" custScaleX="378886" custScaleY="245361" custLinFactNeighborX="-1589" custLinFactNeighborY="-4024"/>
      <dgm:spPr/>
      <dgm:t>
        <a:bodyPr/>
        <a:lstStyle/>
        <a:p>
          <a:endParaRPr lang="en-US"/>
        </a:p>
      </dgm:t>
    </dgm:pt>
    <dgm:pt modelId="{F92F3CE1-FC2D-4F52-A23F-1D8DE234A8CC}" type="pres">
      <dgm:prSet presAssocID="{31B45DE8-0983-4662-A4D8-4806CF5EB8D4}" presName="parTrans" presStyleLbl="bgSibTrans2D1" presStyleIdx="0" presStyleCnt="15"/>
      <dgm:spPr/>
      <dgm:t>
        <a:bodyPr/>
        <a:lstStyle/>
        <a:p>
          <a:endParaRPr lang="en-US"/>
        </a:p>
      </dgm:t>
    </dgm:pt>
    <dgm:pt modelId="{107B74C4-EB2E-49FC-9AF8-0653200AB83A}" type="pres">
      <dgm:prSet presAssocID="{36C79789-B174-4EF0-B70A-07467EB3BFBE}" presName="node" presStyleLbl="node1" presStyleIdx="0" presStyleCnt="15">
        <dgm:presLayoutVars>
          <dgm:bulletEnabled val="1"/>
        </dgm:presLayoutVars>
      </dgm:prSet>
      <dgm:spPr/>
      <dgm:t>
        <a:bodyPr/>
        <a:lstStyle/>
        <a:p>
          <a:endParaRPr lang="en-US"/>
        </a:p>
      </dgm:t>
    </dgm:pt>
    <dgm:pt modelId="{1427F13C-B42D-4FC5-9F3D-06CA85772B9F}" type="pres">
      <dgm:prSet presAssocID="{74783376-DC8C-4610-91AC-CA270AFD87FD}" presName="parTrans" presStyleLbl="bgSibTrans2D1" presStyleIdx="1" presStyleCnt="15"/>
      <dgm:spPr/>
      <dgm:t>
        <a:bodyPr/>
        <a:lstStyle/>
        <a:p>
          <a:endParaRPr lang="en-US"/>
        </a:p>
      </dgm:t>
    </dgm:pt>
    <dgm:pt modelId="{74C98CD8-7E8A-4F06-92B1-C9FC56CE5AC0}" type="pres">
      <dgm:prSet presAssocID="{B9F6C916-4857-4077-B5F1-E38D22277BB5}" presName="node" presStyleLbl="node1" presStyleIdx="1" presStyleCnt="15">
        <dgm:presLayoutVars>
          <dgm:bulletEnabled val="1"/>
        </dgm:presLayoutVars>
      </dgm:prSet>
      <dgm:spPr/>
      <dgm:t>
        <a:bodyPr/>
        <a:lstStyle/>
        <a:p>
          <a:endParaRPr lang="en-US"/>
        </a:p>
      </dgm:t>
    </dgm:pt>
    <dgm:pt modelId="{382ED4CC-6475-4315-81EA-D6F4BA644B39}" type="pres">
      <dgm:prSet presAssocID="{D5786C3C-93C0-48EF-A305-EAE23EDF960E}" presName="parTrans" presStyleLbl="bgSibTrans2D1" presStyleIdx="2" presStyleCnt="15"/>
      <dgm:spPr/>
      <dgm:t>
        <a:bodyPr/>
        <a:lstStyle/>
        <a:p>
          <a:endParaRPr lang="en-US"/>
        </a:p>
      </dgm:t>
    </dgm:pt>
    <dgm:pt modelId="{FC1DCF16-7C4E-4651-B845-C36D5D3280D2}" type="pres">
      <dgm:prSet presAssocID="{C26B3696-7F03-4C9B-990A-DBF0F4F66F1D}" presName="node" presStyleLbl="node1" presStyleIdx="2" presStyleCnt="15">
        <dgm:presLayoutVars>
          <dgm:bulletEnabled val="1"/>
        </dgm:presLayoutVars>
      </dgm:prSet>
      <dgm:spPr/>
      <dgm:t>
        <a:bodyPr/>
        <a:lstStyle/>
        <a:p>
          <a:endParaRPr lang="en-US"/>
        </a:p>
      </dgm:t>
    </dgm:pt>
    <dgm:pt modelId="{882253EC-7525-4C22-8772-3B533B25FD35}" type="pres">
      <dgm:prSet presAssocID="{1B054A32-E99E-4C99-AB0D-534B4E83F440}" presName="parTrans" presStyleLbl="bgSibTrans2D1" presStyleIdx="3" presStyleCnt="15"/>
      <dgm:spPr/>
      <dgm:t>
        <a:bodyPr/>
        <a:lstStyle/>
        <a:p>
          <a:endParaRPr lang="en-US"/>
        </a:p>
      </dgm:t>
    </dgm:pt>
    <dgm:pt modelId="{2A0292E6-2E41-45DC-9AE8-ACCA3E5709AA}" type="pres">
      <dgm:prSet presAssocID="{5B89648F-F7BC-458F-8274-F59125E8C495}" presName="node" presStyleLbl="node1" presStyleIdx="3" presStyleCnt="15">
        <dgm:presLayoutVars>
          <dgm:bulletEnabled val="1"/>
        </dgm:presLayoutVars>
      </dgm:prSet>
      <dgm:spPr/>
      <dgm:t>
        <a:bodyPr/>
        <a:lstStyle/>
        <a:p>
          <a:endParaRPr lang="en-US"/>
        </a:p>
      </dgm:t>
    </dgm:pt>
    <dgm:pt modelId="{18AA8EF0-C6DC-4A99-8B4D-676A4B0C6929}" type="pres">
      <dgm:prSet presAssocID="{FAD504F6-4B61-4C97-9AF8-EE6A4904D761}" presName="parTrans" presStyleLbl="bgSibTrans2D1" presStyleIdx="4" presStyleCnt="15"/>
      <dgm:spPr/>
      <dgm:t>
        <a:bodyPr/>
        <a:lstStyle/>
        <a:p>
          <a:endParaRPr lang="en-US"/>
        </a:p>
      </dgm:t>
    </dgm:pt>
    <dgm:pt modelId="{F6CB988C-C84B-4781-9ABF-A4EAF25584D0}" type="pres">
      <dgm:prSet presAssocID="{17A3E229-6739-4DCA-A161-ED166ED0A3C3}" presName="node" presStyleLbl="node1" presStyleIdx="4" presStyleCnt="15">
        <dgm:presLayoutVars>
          <dgm:bulletEnabled val="1"/>
        </dgm:presLayoutVars>
      </dgm:prSet>
      <dgm:spPr/>
      <dgm:t>
        <a:bodyPr/>
        <a:lstStyle/>
        <a:p>
          <a:endParaRPr lang="en-US"/>
        </a:p>
      </dgm:t>
    </dgm:pt>
    <dgm:pt modelId="{C3951808-573B-49BB-8ECE-97D2B252CA7B}" type="pres">
      <dgm:prSet presAssocID="{DCC38284-E50E-4A63-BAF9-38EDBAC3D4F9}" presName="parTrans" presStyleLbl="bgSibTrans2D1" presStyleIdx="5" presStyleCnt="15"/>
      <dgm:spPr/>
      <dgm:t>
        <a:bodyPr/>
        <a:lstStyle/>
        <a:p>
          <a:endParaRPr lang="en-US"/>
        </a:p>
      </dgm:t>
    </dgm:pt>
    <dgm:pt modelId="{76C21ECC-4ECC-4E2D-B32B-A49AB09980FB}" type="pres">
      <dgm:prSet presAssocID="{EAEFD6AA-2D50-41FD-A36D-C97011B9FD50}" presName="node" presStyleLbl="node1" presStyleIdx="5" presStyleCnt="15">
        <dgm:presLayoutVars>
          <dgm:bulletEnabled val="1"/>
        </dgm:presLayoutVars>
      </dgm:prSet>
      <dgm:spPr/>
      <dgm:t>
        <a:bodyPr/>
        <a:lstStyle/>
        <a:p>
          <a:endParaRPr lang="en-US"/>
        </a:p>
      </dgm:t>
    </dgm:pt>
    <dgm:pt modelId="{900FF6BC-8689-4992-98BE-11BD7BA2DCC9}" type="pres">
      <dgm:prSet presAssocID="{161FF916-9E4F-41D8-BE87-50A663396086}" presName="parTrans" presStyleLbl="bgSibTrans2D1" presStyleIdx="6" presStyleCnt="15"/>
      <dgm:spPr/>
      <dgm:t>
        <a:bodyPr/>
        <a:lstStyle/>
        <a:p>
          <a:endParaRPr lang="en-US"/>
        </a:p>
      </dgm:t>
    </dgm:pt>
    <dgm:pt modelId="{050353A0-1F53-4101-822F-1E4CFCAA4A9C}" type="pres">
      <dgm:prSet presAssocID="{2ABA8121-D5A2-40BF-B952-B20F866CDD3B}" presName="node" presStyleLbl="node1" presStyleIdx="6" presStyleCnt="15">
        <dgm:presLayoutVars>
          <dgm:bulletEnabled val="1"/>
        </dgm:presLayoutVars>
      </dgm:prSet>
      <dgm:spPr/>
      <dgm:t>
        <a:bodyPr/>
        <a:lstStyle/>
        <a:p>
          <a:endParaRPr lang="en-US"/>
        </a:p>
      </dgm:t>
    </dgm:pt>
    <dgm:pt modelId="{D2551687-32DA-4F81-966A-11093B354EBB}" type="pres">
      <dgm:prSet presAssocID="{29EDA689-AC98-466C-9BE7-EF6FD5C0582F}" presName="parTrans" presStyleLbl="bgSibTrans2D1" presStyleIdx="7" presStyleCnt="15"/>
      <dgm:spPr/>
      <dgm:t>
        <a:bodyPr/>
        <a:lstStyle/>
        <a:p>
          <a:endParaRPr lang="en-US"/>
        </a:p>
      </dgm:t>
    </dgm:pt>
    <dgm:pt modelId="{8547CB5B-681A-4F38-A993-1B3E55ACBF87}" type="pres">
      <dgm:prSet presAssocID="{4C923A9E-A81D-4B71-98F7-54F53F8C9B4E}" presName="node" presStyleLbl="node1" presStyleIdx="7" presStyleCnt="15">
        <dgm:presLayoutVars>
          <dgm:bulletEnabled val="1"/>
        </dgm:presLayoutVars>
      </dgm:prSet>
      <dgm:spPr/>
      <dgm:t>
        <a:bodyPr/>
        <a:lstStyle/>
        <a:p>
          <a:endParaRPr lang="en-US"/>
        </a:p>
      </dgm:t>
    </dgm:pt>
    <dgm:pt modelId="{5EB7654D-B2A2-4BDB-AC34-28E2158FC853}" type="pres">
      <dgm:prSet presAssocID="{C223A571-DB48-424E-ADF9-0B11677C89CE}" presName="parTrans" presStyleLbl="bgSibTrans2D1" presStyleIdx="8" presStyleCnt="15"/>
      <dgm:spPr/>
      <dgm:t>
        <a:bodyPr/>
        <a:lstStyle/>
        <a:p>
          <a:endParaRPr lang="en-US"/>
        </a:p>
      </dgm:t>
    </dgm:pt>
    <dgm:pt modelId="{D97EEB39-83C2-4CE3-B721-F4AF3A4786E7}" type="pres">
      <dgm:prSet presAssocID="{8DB342FC-1E45-4E4D-86F9-7E07F0109734}" presName="node" presStyleLbl="node1" presStyleIdx="8" presStyleCnt="15">
        <dgm:presLayoutVars>
          <dgm:bulletEnabled val="1"/>
        </dgm:presLayoutVars>
      </dgm:prSet>
      <dgm:spPr/>
      <dgm:t>
        <a:bodyPr/>
        <a:lstStyle/>
        <a:p>
          <a:endParaRPr lang="en-US"/>
        </a:p>
      </dgm:t>
    </dgm:pt>
    <dgm:pt modelId="{17BE8121-A400-4FE3-9E92-F08A1BC29F23}" type="pres">
      <dgm:prSet presAssocID="{314B07A5-8361-4BD9-BC7A-35B0F0506F9B}" presName="parTrans" presStyleLbl="bgSibTrans2D1" presStyleIdx="9" presStyleCnt="15"/>
      <dgm:spPr/>
      <dgm:t>
        <a:bodyPr/>
        <a:lstStyle/>
        <a:p>
          <a:endParaRPr lang="en-US"/>
        </a:p>
      </dgm:t>
    </dgm:pt>
    <dgm:pt modelId="{040C6586-3077-4AD6-B380-3503C9E43EB1}" type="pres">
      <dgm:prSet presAssocID="{EC8D70DC-4371-4925-AFE4-F94EE80E9E12}" presName="node" presStyleLbl="node1" presStyleIdx="9" presStyleCnt="15">
        <dgm:presLayoutVars>
          <dgm:bulletEnabled val="1"/>
        </dgm:presLayoutVars>
      </dgm:prSet>
      <dgm:spPr/>
      <dgm:t>
        <a:bodyPr/>
        <a:lstStyle/>
        <a:p>
          <a:endParaRPr lang="en-US"/>
        </a:p>
      </dgm:t>
    </dgm:pt>
    <dgm:pt modelId="{F59C9738-7E18-4CA9-AD46-C35560F7CF37}" type="pres">
      <dgm:prSet presAssocID="{516DDA04-0AA1-426E-A319-7B45F9794F62}" presName="parTrans" presStyleLbl="bgSibTrans2D1" presStyleIdx="10" presStyleCnt="15"/>
      <dgm:spPr/>
      <dgm:t>
        <a:bodyPr/>
        <a:lstStyle/>
        <a:p>
          <a:endParaRPr lang="en-US"/>
        </a:p>
      </dgm:t>
    </dgm:pt>
    <dgm:pt modelId="{FCF3432C-DDF6-41C5-99EF-C23E7528CDA0}" type="pres">
      <dgm:prSet presAssocID="{3D4625AF-3341-42C4-92A1-BC726494CB70}" presName="node" presStyleLbl="node1" presStyleIdx="10" presStyleCnt="15">
        <dgm:presLayoutVars>
          <dgm:bulletEnabled val="1"/>
        </dgm:presLayoutVars>
      </dgm:prSet>
      <dgm:spPr/>
      <dgm:t>
        <a:bodyPr/>
        <a:lstStyle/>
        <a:p>
          <a:endParaRPr lang="en-US"/>
        </a:p>
      </dgm:t>
    </dgm:pt>
    <dgm:pt modelId="{13645F4E-81AF-4EE3-98F5-74B77BBA4FC7}" type="pres">
      <dgm:prSet presAssocID="{85A091EC-60E6-4E0A-93C4-26BABB37226E}" presName="parTrans" presStyleLbl="bgSibTrans2D1" presStyleIdx="11" presStyleCnt="15"/>
      <dgm:spPr/>
      <dgm:t>
        <a:bodyPr/>
        <a:lstStyle/>
        <a:p>
          <a:endParaRPr lang="en-US"/>
        </a:p>
      </dgm:t>
    </dgm:pt>
    <dgm:pt modelId="{C9FCA01B-F5C7-4B34-93BE-18526016BB1A}" type="pres">
      <dgm:prSet presAssocID="{DE369B01-F0EE-4F6C-9CA2-A4927580355F}" presName="node" presStyleLbl="node1" presStyleIdx="11" presStyleCnt="15">
        <dgm:presLayoutVars>
          <dgm:bulletEnabled val="1"/>
        </dgm:presLayoutVars>
      </dgm:prSet>
      <dgm:spPr/>
      <dgm:t>
        <a:bodyPr/>
        <a:lstStyle/>
        <a:p>
          <a:endParaRPr lang="en-US"/>
        </a:p>
      </dgm:t>
    </dgm:pt>
    <dgm:pt modelId="{A7EBE077-6C50-431B-917B-CC035C4A639E}" type="pres">
      <dgm:prSet presAssocID="{0C0CD71F-F997-400A-B2A7-D2A7CB30B733}" presName="parTrans" presStyleLbl="bgSibTrans2D1" presStyleIdx="12" presStyleCnt="15"/>
      <dgm:spPr/>
      <dgm:t>
        <a:bodyPr/>
        <a:lstStyle/>
        <a:p>
          <a:endParaRPr lang="en-US"/>
        </a:p>
      </dgm:t>
    </dgm:pt>
    <dgm:pt modelId="{A0CEA14A-237E-44DA-AA5D-920075D8E1F0}" type="pres">
      <dgm:prSet presAssocID="{5E28277C-E7CC-4EC1-9CDB-8C046D74729A}" presName="node" presStyleLbl="node1" presStyleIdx="12" presStyleCnt="15">
        <dgm:presLayoutVars>
          <dgm:bulletEnabled val="1"/>
        </dgm:presLayoutVars>
      </dgm:prSet>
      <dgm:spPr/>
      <dgm:t>
        <a:bodyPr/>
        <a:lstStyle/>
        <a:p>
          <a:endParaRPr lang="en-US"/>
        </a:p>
      </dgm:t>
    </dgm:pt>
    <dgm:pt modelId="{18E88A28-0C46-469D-9E84-DB8A83230C9A}" type="pres">
      <dgm:prSet presAssocID="{7FDA159E-E824-4E21-B579-70D726C20A0D}" presName="parTrans" presStyleLbl="bgSibTrans2D1" presStyleIdx="13" presStyleCnt="15"/>
      <dgm:spPr/>
      <dgm:t>
        <a:bodyPr/>
        <a:lstStyle/>
        <a:p>
          <a:endParaRPr lang="en-US"/>
        </a:p>
      </dgm:t>
    </dgm:pt>
    <dgm:pt modelId="{2261E462-6AD8-437E-A8A8-F0B1D936231D}" type="pres">
      <dgm:prSet presAssocID="{BF8A507C-4A37-48AB-B204-BC882D192499}" presName="node" presStyleLbl="node1" presStyleIdx="13" presStyleCnt="15">
        <dgm:presLayoutVars>
          <dgm:bulletEnabled val="1"/>
        </dgm:presLayoutVars>
      </dgm:prSet>
      <dgm:spPr/>
      <dgm:t>
        <a:bodyPr/>
        <a:lstStyle/>
        <a:p>
          <a:endParaRPr lang="en-US"/>
        </a:p>
      </dgm:t>
    </dgm:pt>
    <dgm:pt modelId="{34942CF6-A444-4E69-8D43-FA955C61B9AF}" type="pres">
      <dgm:prSet presAssocID="{7DF00021-0015-4BDD-B09F-2BA858C03528}" presName="parTrans" presStyleLbl="bgSibTrans2D1" presStyleIdx="14" presStyleCnt="15"/>
      <dgm:spPr/>
      <dgm:t>
        <a:bodyPr/>
        <a:lstStyle/>
        <a:p>
          <a:endParaRPr lang="en-US"/>
        </a:p>
      </dgm:t>
    </dgm:pt>
    <dgm:pt modelId="{BBE3E5C8-80E7-4EF4-ABF0-3341BEB093E3}" type="pres">
      <dgm:prSet presAssocID="{330E9429-46FA-4285-9975-5683173EC792}" presName="node" presStyleLbl="node1" presStyleIdx="14" presStyleCnt="15">
        <dgm:presLayoutVars>
          <dgm:bulletEnabled val="1"/>
        </dgm:presLayoutVars>
      </dgm:prSet>
      <dgm:spPr/>
      <dgm:t>
        <a:bodyPr/>
        <a:lstStyle/>
        <a:p>
          <a:endParaRPr lang="en-US"/>
        </a:p>
      </dgm:t>
    </dgm:pt>
  </dgm:ptLst>
  <dgm:cxnLst>
    <dgm:cxn modelId="{73044EC1-FE17-4751-9185-BEB06F6545BD}" srcId="{AD362ADA-5AEA-4EC1-B72F-1C2351509BF9}" destId="{8DB342FC-1E45-4E4D-86F9-7E07F0109734}" srcOrd="8" destOrd="0" parTransId="{C223A571-DB48-424E-ADF9-0B11677C89CE}" sibTransId="{8BE21474-A967-498E-B203-A9E03A8DA3BB}"/>
    <dgm:cxn modelId="{B1B3E60F-D98C-3D42-9596-DA7ADA957F76}" type="presOf" srcId="{314B07A5-8361-4BD9-BC7A-35B0F0506F9B}" destId="{17BE8121-A400-4FE3-9E92-F08A1BC29F23}" srcOrd="0" destOrd="0" presId="urn:microsoft.com/office/officeart/2005/8/layout/radial4"/>
    <dgm:cxn modelId="{ACFACE33-A94F-FB44-B67C-ED52505E10F2}" type="presOf" srcId="{5E28277C-E7CC-4EC1-9CDB-8C046D74729A}" destId="{A0CEA14A-237E-44DA-AA5D-920075D8E1F0}" srcOrd="0" destOrd="0" presId="urn:microsoft.com/office/officeart/2005/8/layout/radial4"/>
    <dgm:cxn modelId="{14382ED7-DB07-A645-A2ED-AE0C8ED26BBD}" type="presOf" srcId="{161FF916-9E4F-41D8-BE87-50A663396086}" destId="{900FF6BC-8689-4992-98BE-11BD7BA2DCC9}" srcOrd="0" destOrd="0" presId="urn:microsoft.com/office/officeart/2005/8/layout/radial4"/>
    <dgm:cxn modelId="{101D20DB-6519-764F-9B06-E3BC115555C5}" type="presOf" srcId="{D5786C3C-93C0-48EF-A305-EAE23EDF960E}" destId="{382ED4CC-6475-4315-81EA-D6F4BA644B39}" srcOrd="0" destOrd="0" presId="urn:microsoft.com/office/officeart/2005/8/layout/radial4"/>
    <dgm:cxn modelId="{74EB3CC0-6A6D-984B-A584-A936BA7B1041}" type="presOf" srcId="{C26B3696-7F03-4C9B-990A-DBF0F4F66F1D}" destId="{FC1DCF16-7C4E-4651-B845-C36D5D3280D2}" srcOrd="0" destOrd="0" presId="urn:microsoft.com/office/officeart/2005/8/layout/radial4"/>
    <dgm:cxn modelId="{E2C85546-2584-1E4D-959C-25ECB98EB411}" type="presOf" srcId="{7DF00021-0015-4BDD-B09F-2BA858C03528}" destId="{34942CF6-A444-4E69-8D43-FA955C61B9AF}" srcOrd="0" destOrd="0" presId="urn:microsoft.com/office/officeart/2005/8/layout/radial4"/>
    <dgm:cxn modelId="{DD46A4F1-B551-284D-BCF4-24FD3B68820A}" type="presOf" srcId="{8DB342FC-1E45-4E4D-86F9-7E07F0109734}" destId="{D97EEB39-83C2-4CE3-B721-F4AF3A4786E7}" srcOrd="0" destOrd="0" presId="urn:microsoft.com/office/officeart/2005/8/layout/radial4"/>
    <dgm:cxn modelId="{5E2F9AA4-2E2A-6D41-87EE-81C04E6C0ED9}" type="presOf" srcId="{5B89648F-F7BC-458F-8274-F59125E8C495}" destId="{2A0292E6-2E41-45DC-9AE8-ACCA3E5709AA}" srcOrd="0" destOrd="0" presId="urn:microsoft.com/office/officeart/2005/8/layout/radial4"/>
    <dgm:cxn modelId="{4EEEF48F-9563-5049-929A-05E8674346DA}" type="presOf" srcId="{7FDA159E-E824-4E21-B579-70D726C20A0D}" destId="{18E88A28-0C46-469D-9E84-DB8A83230C9A}" srcOrd="0" destOrd="0" presId="urn:microsoft.com/office/officeart/2005/8/layout/radial4"/>
    <dgm:cxn modelId="{3D722964-E2B4-4C42-8C98-151CEDFBF6A9}" type="presOf" srcId="{85A091EC-60E6-4E0A-93C4-26BABB37226E}" destId="{13645F4E-81AF-4EE3-98F5-74B77BBA4FC7}" srcOrd="0" destOrd="0" presId="urn:microsoft.com/office/officeart/2005/8/layout/radial4"/>
    <dgm:cxn modelId="{5A8F2458-8E33-BF47-AFEC-FD73731FBA20}" type="presOf" srcId="{C223A571-DB48-424E-ADF9-0B11677C89CE}" destId="{5EB7654D-B2A2-4BDB-AC34-28E2158FC853}" srcOrd="0" destOrd="0" presId="urn:microsoft.com/office/officeart/2005/8/layout/radial4"/>
    <dgm:cxn modelId="{A88540E9-C5D0-4629-821B-911C5256A36E}" srcId="{AD362ADA-5AEA-4EC1-B72F-1C2351509BF9}" destId="{5B89648F-F7BC-458F-8274-F59125E8C495}" srcOrd="3" destOrd="0" parTransId="{1B054A32-E99E-4C99-AB0D-534B4E83F440}" sibTransId="{11680626-3D2B-4547-961C-22A43651286C}"/>
    <dgm:cxn modelId="{C5E10997-BF5E-494B-BEC2-DC641159A0A7}" type="presOf" srcId="{FAD504F6-4B61-4C97-9AF8-EE6A4904D761}" destId="{18AA8EF0-C6DC-4A99-8B4D-676A4B0C6929}" srcOrd="0" destOrd="0" presId="urn:microsoft.com/office/officeart/2005/8/layout/radial4"/>
    <dgm:cxn modelId="{95A216AB-3E8C-144B-849B-86B2F95D759E}" type="presOf" srcId="{AD362ADA-5AEA-4EC1-B72F-1C2351509BF9}" destId="{72A41530-7507-46E2-BEAD-2432EADB00DD}" srcOrd="0" destOrd="0" presId="urn:microsoft.com/office/officeart/2005/8/layout/radial4"/>
    <dgm:cxn modelId="{338D69DE-C6BC-2B45-ACD1-801FB92D3815}" type="presOf" srcId="{EC8D70DC-4371-4925-AFE4-F94EE80E9E12}" destId="{040C6586-3077-4AD6-B380-3503C9E43EB1}" srcOrd="0" destOrd="0" presId="urn:microsoft.com/office/officeart/2005/8/layout/radial4"/>
    <dgm:cxn modelId="{6B3867D4-194B-AB44-8226-D72899CB874E}" type="presOf" srcId="{4C923A9E-A81D-4B71-98F7-54F53F8C9B4E}" destId="{8547CB5B-681A-4F38-A993-1B3E55ACBF87}" srcOrd="0" destOrd="0" presId="urn:microsoft.com/office/officeart/2005/8/layout/radial4"/>
    <dgm:cxn modelId="{2E79DB4F-4FF1-5E48-AAB6-FA8F61033362}" type="presOf" srcId="{B9F6C916-4857-4077-B5F1-E38D22277BB5}" destId="{74C98CD8-7E8A-4F06-92B1-C9FC56CE5AC0}" srcOrd="0" destOrd="0" presId="urn:microsoft.com/office/officeart/2005/8/layout/radial4"/>
    <dgm:cxn modelId="{44F6F573-0390-014E-AE17-073FFD3F7196}" type="presOf" srcId="{0C0CD71F-F997-400A-B2A7-D2A7CB30B733}" destId="{A7EBE077-6C50-431B-917B-CC035C4A639E}" srcOrd="0" destOrd="0" presId="urn:microsoft.com/office/officeart/2005/8/layout/radial4"/>
    <dgm:cxn modelId="{DCFCF326-1C16-8B4B-A1EF-E3EBD757582C}" type="presOf" srcId="{17A3E229-6739-4DCA-A161-ED166ED0A3C3}" destId="{F6CB988C-C84B-4781-9ABF-A4EAF25584D0}" srcOrd="0" destOrd="0" presId="urn:microsoft.com/office/officeart/2005/8/layout/radial4"/>
    <dgm:cxn modelId="{01A8AF48-6717-4A5B-986B-F619DCBA256F}" srcId="{AD362ADA-5AEA-4EC1-B72F-1C2351509BF9}" destId="{4C923A9E-A81D-4B71-98F7-54F53F8C9B4E}" srcOrd="7" destOrd="0" parTransId="{29EDA689-AC98-466C-9BE7-EF6FD5C0582F}" sibTransId="{F6DC7A8D-03BD-4FCE-994C-27C39725B2AB}"/>
    <dgm:cxn modelId="{A145DBA5-8F9E-BA4A-8962-5AD906D4EDF1}" type="presOf" srcId="{2ABA8121-D5A2-40BF-B952-B20F866CDD3B}" destId="{050353A0-1F53-4101-822F-1E4CFCAA4A9C}" srcOrd="0" destOrd="0" presId="urn:microsoft.com/office/officeart/2005/8/layout/radial4"/>
    <dgm:cxn modelId="{820D0DA4-1974-6045-A3B1-58EF94142EEA}" type="presOf" srcId="{29EDA689-AC98-466C-9BE7-EF6FD5C0582F}" destId="{D2551687-32DA-4F81-966A-11093B354EBB}" srcOrd="0" destOrd="0" presId="urn:microsoft.com/office/officeart/2005/8/layout/radial4"/>
    <dgm:cxn modelId="{5CB8DB21-C3F4-412F-9AB6-F26221E85B76}" srcId="{AD362ADA-5AEA-4EC1-B72F-1C2351509BF9}" destId="{3D4625AF-3341-42C4-92A1-BC726494CB70}" srcOrd="10" destOrd="0" parTransId="{516DDA04-0AA1-426E-A319-7B45F9794F62}" sibTransId="{75E65752-D695-4C83-8254-2C0017B93BFE}"/>
    <dgm:cxn modelId="{808B5EC6-6429-0C45-9C1F-F19F6AFF35E9}" type="presOf" srcId="{193CAEC2-135B-4EED-967E-466CACD2679F}" destId="{3225729D-CC12-48AA-BDCE-9BC7CCD0BF8A}" srcOrd="0" destOrd="0" presId="urn:microsoft.com/office/officeart/2005/8/layout/radial4"/>
    <dgm:cxn modelId="{19751F9A-880B-4C87-9E52-2B893594C31B}" srcId="{AD362ADA-5AEA-4EC1-B72F-1C2351509BF9}" destId="{C26B3696-7F03-4C9B-990A-DBF0F4F66F1D}" srcOrd="2" destOrd="0" parTransId="{D5786C3C-93C0-48EF-A305-EAE23EDF960E}" sibTransId="{1915C8E1-5E4B-4E1F-B940-B1BA0C832F7F}"/>
    <dgm:cxn modelId="{C259211E-AF4E-AD4A-808D-19928320E08A}" type="presOf" srcId="{36C79789-B174-4EF0-B70A-07467EB3BFBE}" destId="{107B74C4-EB2E-49FC-9AF8-0653200AB83A}" srcOrd="0" destOrd="0" presId="urn:microsoft.com/office/officeart/2005/8/layout/radial4"/>
    <dgm:cxn modelId="{03AEDFBF-A663-5445-B5EB-9C71831763AE}" type="presOf" srcId="{DCC38284-E50E-4A63-BAF9-38EDBAC3D4F9}" destId="{C3951808-573B-49BB-8ECE-97D2B252CA7B}" srcOrd="0" destOrd="0" presId="urn:microsoft.com/office/officeart/2005/8/layout/radial4"/>
    <dgm:cxn modelId="{F48B5427-3E45-994B-B6AD-5FD653C7330F}" type="presOf" srcId="{516DDA04-0AA1-426E-A319-7B45F9794F62}" destId="{F59C9738-7E18-4CA9-AD46-C35560F7CF37}" srcOrd="0" destOrd="0" presId="urn:microsoft.com/office/officeart/2005/8/layout/radial4"/>
    <dgm:cxn modelId="{8736F056-BB71-4978-AEA0-D4332FC6F1A4}" srcId="{AD362ADA-5AEA-4EC1-B72F-1C2351509BF9}" destId="{EC8D70DC-4371-4925-AFE4-F94EE80E9E12}" srcOrd="9" destOrd="0" parTransId="{314B07A5-8361-4BD9-BC7A-35B0F0506F9B}" sibTransId="{E5CD3EB4-47BC-4353-B185-5F7763FCB651}"/>
    <dgm:cxn modelId="{4752BB2C-AED1-4406-80B0-2F445248D826}" srcId="{AD362ADA-5AEA-4EC1-B72F-1C2351509BF9}" destId="{36C79789-B174-4EF0-B70A-07467EB3BFBE}" srcOrd="0" destOrd="0" parTransId="{31B45DE8-0983-4662-A4D8-4806CF5EB8D4}" sibTransId="{1C71E99D-B651-4449-83D3-4EE28E87162C}"/>
    <dgm:cxn modelId="{ED988BD1-655F-2847-B598-59841286CA21}" type="presOf" srcId="{EAEFD6AA-2D50-41FD-A36D-C97011B9FD50}" destId="{76C21ECC-4ECC-4E2D-B32B-A49AB09980FB}" srcOrd="0" destOrd="0" presId="urn:microsoft.com/office/officeart/2005/8/layout/radial4"/>
    <dgm:cxn modelId="{9220AC9B-F184-4706-A004-6EE36D4FF195}" srcId="{AD362ADA-5AEA-4EC1-B72F-1C2351509BF9}" destId="{330E9429-46FA-4285-9975-5683173EC792}" srcOrd="14" destOrd="0" parTransId="{7DF00021-0015-4BDD-B09F-2BA858C03528}" sibTransId="{22C022E7-E4A9-44E5-AFC5-C7541F3A42FB}"/>
    <dgm:cxn modelId="{0EF89E49-6D01-B447-9853-ED3C382F5708}" type="presOf" srcId="{1B054A32-E99E-4C99-AB0D-534B4E83F440}" destId="{882253EC-7525-4C22-8772-3B533B25FD35}" srcOrd="0" destOrd="0" presId="urn:microsoft.com/office/officeart/2005/8/layout/radial4"/>
    <dgm:cxn modelId="{40536037-5A21-D143-9137-24913CA9FD0F}" type="presOf" srcId="{330E9429-46FA-4285-9975-5683173EC792}" destId="{BBE3E5C8-80E7-4EF4-ABF0-3341BEB093E3}" srcOrd="0" destOrd="0" presId="urn:microsoft.com/office/officeart/2005/8/layout/radial4"/>
    <dgm:cxn modelId="{0BB83559-A8EC-4DCC-BD5A-87B20D7F685A}" srcId="{193CAEC2-135B-4EED-967E-466CACD2679F}" destId="{AD362ADA-5AEA-4EC1-B72F-1C2351509BF9}" srcOrd="0" destOrd="0" parTransId="{35078BF3-5A3C-4128-8F6E-BF80CA1C780B}" sibTransId="{8C984DBE-4AF4-4C1B-B5C5-9BC1A52C66F4}"/>
    <dgm:cxn modelId="{13CDBB6E-4812-A74D-815F-BC26CC504241}" type="presOf" srcId="{31B45DE8-0983-4662-A4D8-4806CF5EB8D4}" destId="{F92F3CE1-FC2D-4F52-A23F-1D8DE234A8CC}" srcOrd="0" destOrd="0" presId="urn:microsoft.com/office/officeart/2005/8/layout/radial4"/>
    <dgm:cxn modelId="{60159013-36DF-7846-9CE4-8CD1F43814A7}" type="presOf" srcId="{3D4625AF-3341-42C4-92A1-BC726494CB70}" destId="{FCF3432C-DDF6-41C5-99EF-C23E7528CDA0}" srcOrd="0" destOrd="0" presId="urn:microsoft.com/office/officeart/2005/8/layout/radial4"/>
    <dgm:cxn modelId="{CBBF68EC-1FEA-954C-976A-837CEF4378CD}" type="presOf" srcId="{DE369B01-F0EE-4F6C-9CA2-A4927580355F}" destId="{C9FCA01B-F5C7-4B34-93BE-18526016BB1A}" srcOrd="0" destOrd="0" presId="urn:microsoft.com/office/officeart/2005/8/layout/radial4"/>
    <dgm:cxn modelId="{EC59E0A8-3C29-4FD6-843E-1B125B5BE29F}" srcId="{AD362ADA-5AEA-4EC1-B72F-1C2351509BF9}" destId="{B9F6C916-4857-4077-B5F1-E38D22277BB5}" srcOrd="1" destOrd="0" parTransId="{74783376-DC8C-4610-91AC-CA270AFD87FD}" sibTransId="{FD9E2194-D6FC-4D78-A4E8-758D650CAA27}"/>
    <dgm:cxn modelId="{BD88FF2E-06FF-420A-BF1F-BBCE2DBEDC8F}" srcId="{AD362ADA-5AEA-4EC1-B72F-1C2351509BF9}" destId="{BF8A507C-4A37-48AB-B204-BC882D192499}" srcOrd="13" destOrd="0" parTransId="{7FDA159E-E824-4E21-B579-70D726C20A0D}" sibTransId="{B9EEA7D9-0B8B-4F75-B6DF-1BF8CCC6B75D}"/>
    <dgm:cxn modelId="{7065FE58-D0FA-41B0-BC9C-540A6AA4C2A5}" srcId="{AD362ADA-5AEA-4EC1-B72F-1C2351509BF9}" destId="{DE369B01-F0EE-4F6C-9CA2-A4927580355F}" srcOrd="11" destOrd="0" parTransId="{85A091EC-60E6-4E0A-93C4-26BABB37226E}" sibTransId="{16C798EA-FDC7-4A36-A436-FEBE6DB091B2}"/>
    <dgm:cxn modelId="{69CD582D-061A-214D-A2E0-B6FE7FA8BF59}" type="presOf" srcId="{74783376-DC8C-4610-91AC-CA270AFD87FD}" destId="{1427F13C-B42D-4FC5-9F3D-06CA85772B9F}" srcOrd="0" destOrd="0" presId="urn:microsoft.com/office/officeart/2005/8/layout/radial4"/>
    <dgm:cxn modelId="{32DE2A62-835A-4B42-B525-CAADF9CDFC81}" srcId="{AD362ADA-5AEA-4EC1-B72F-1C2351509BF9}" destId="{17A3E229-6739-4DCA-A161-ED166ED0A3C3}" srcOrd="4" destOrd="0" parTransId="{FAD504F6-4B61-4C97-9AF8-EE6A4904D761}" sibTransId="{F2495F43-1BD6-4812-9B81-1466F739C1CA}"/>
    <dgm:cxn modelId="{4C7D21B4-27E9-44CA-BA46-31D478872C05}" srcId="{AD362ADA-5AEA-4EC1-B72F-1C2351509BF9}" destId="{EAEFD6AA-2D50-41FD-A36D-C97011B9FD50}" srcOrd="5" destOrd="0" parTransId="{DCC38284-E50E-4A63-BAF9-38EDBAC3D4F9}" sibTransId="{C4492CC1-6080-4AB1-ACB3-C813629A2FF2}"/>
    <dgm:cxn modelId="{F3439B7E-7ED6-4A88-A853-CAB7F64D635C}" srcId="{AD362ADA-5AEA-4EC1-B72F-1C2351509BF9}" destId="{2ABA8121-D5A2-40BF-B952-B20F866CDD3B}" srcOrd="6" destOrd="0" parTransId="{161FF916-9E4F-41D8-BE87-50A663396086}" sibTransId="{6C412646-4572-4DA8-A442-B502A4C1D16E}"/>
    <dgm:cxn modelId="{7128ACE2-63B7-492D-9BE6-973E6C50C8F8}" srcId="{AD362ADA-5AEA-4EC1-B72F-1C2351509BF9}" destId="{5E28277C-E7CC-4EC1-9CDB-8C046D74729A}" srcOrd="12" destOrd="0" parTransId="{0C0CD71F-F997-400A-B2A7-D2A7CB30B733}" sibTransId="{A4AC5CA8-8C99-4A80-B03F-AAA9C854CBB0}"/>
    <dgm:cxn modelId="{E855E040-7DD7-8343-8AF1-662B8CF0FD78}" type="presOf" srcId="{BF8A507C-4A37-48AB-B204-BC882D192499}" destId="{2261E462-6AD8-437E-A8A8-F0B1D936231D}" srcOrd="0" destOrd="0" presId="urn:microsoft.com/office/officeart/2005/8/layout/radial4"/>
    <dgm:cxn modelId="{DA1A2519-C179-2545-BBB9-6C7F5DA40810}" type="presParOf" srcId="{3225729D-CC12-48AA-BDCE-9BC7CCD0BF8A}" destId="{72A41530-7507-46E2-BEAD-2432EADB00DD}" srcOrd="0" destOrd="0" presId="urn:microsoft.com/office/officeart/2005/8/layout/radial4"/>
    <dgm:cxn modelId="{E17CF591-B8C2-ED41-A837-E56F05CD7BB7}" type="presParOf" srcId="{3225729D-CC12-48AA-BDCE-9BC7CCD0BF8A}" destId="{F92F3CE1-FC2D-4F52-A23F-1D8DE234A8CC}" srcOrd="1" destOrd="0" presId="urn:microsoft.com/office/officeart/2005/8/layout/radial4"/>
    <dgm:cxn modelId="{CCCDE06D-68A6-BD42-9728-FFD889280800}" type="presParOf" srcId="{3225729D-CC12-48AA-BDCE-9BC7CCD0BF8A}" destId="{107B74C4-EB2E-49FC-9AF8-0653200AB83A}" srcOrd="2" destOrd="0" presId="urn:microsoft.com/office/officeart/2005/8/layout/radial4"/>
    <dgm:cxn modelId="{CC37BB2F-40C7-794B-8D70-FD732B40103B}" type="presParOf" srcId="{3225729D-CC12-48AA-BDCE-9BC7CCD0BF8A}" destId="{1427F13C-B42D-4FC5-9F3D-06CA85772B9F}" srcOrd="3" destOrd="0" presId="urn:microsoft.com/office/officeart/2005/8/layout/radial4"/>
    <dgm:cxn modelId="{B3F80F44-E872-424E-9385-31224607420D}" type="presParOf" srcId="{3225729D-CC12-48AA-BDCE-9BC7CCD0BF8A}" destId="{74C98CD8-7E8A-4F06-92B1-C9FC56CE5AC0}" srcOrd="4" destOrd="0" presId="urn:microsoft.com/office/officeart/2005/8/layout/radial4"/>
    <dgm:cxn modelId="{AA24DB85-412F-BE47-9768-660E62249F46}" type="presParOf" srcId="{3225729D-CC12-48AA-BDCE-9BC7CCD0BF8A}" destId="{382ED4CC-6475-4315-81EA-D6F4BA644B39}" srcOrd="5" destOrd="0" presId="urn:microsoft.com/office/officeart/2005/8/layout/radial4"/>
    <dgm:cxn modelId="{656374C0-A279-4A4A-A1F5-2F1521D2784C}" type="presParOf" srcId="{3225729D-CC12-48AA-BDCE-9BC7CCD0BF8A}" destId="{FC1DCF16-7C4E-4651-B845-C36D5D3280D2}" srcOrd="6" destOrd="0" presId="urn:microsoft.com/office/officeart/2005/8/layout/radial4"/>
    <dgm:cxn modelId="{29B8EAFF-6CD0-D84D-91B6-3B397003BA76}" type="presParOf" srcId="{3225729D-CC12-48AA-BDCE-9BC7CCD0BF8A}" destId="{882253EC-7525-4C22-8772-3B533B25FD35}" srcOrd="7" destOrd="0" presId="urn:microsoft.com/office/officeart/2005/8/layout/radial4"/>
    <dgm:cxn modelId="{F636144C-8A98-0046-8B03-2C93B7E862E2}" type="presParOf" srcId="{3225729D-CC12-48AA-BDCE-9BC7CCD0BF8A}" destId="{2A0292E6-2E41-45DC-9AE8-ACCA3E5709AA}" srcOrd="8" destOrd="0" presId="urn:microsoft.com/office/officeart/2005/8/layout/radial4"/>
    <dgm:cxn modelId="{C9B9F61D-3983-1D4C-BE66-9909DE433271}" type="presParOf" srcId="{3225729D-CC12-48AA-BDCE-9BC7CCD0BF8A}" destId="{18AA8EF0-C6DC-4A99-8B4D-676A4B0C6929}" srcOrd="9" destOrd="0" presId="urn:microsoft.com/office/officeart/2005/8/layout/radial4"/>
    <dgm:cxn modelId="{9B0DB14F-9E77-9946-B8D3-CADC1E674487}" type="presParOf" srcId="{3225729D-CC12-48AA-BDCE-9BC7CCD0BF8A}" destId="{F6CB988C-C84B-4781-9ABF-A4EAF25584D0}" srcOrd="10" destOrd="0" presId="urn:microsoft.com/office/officeart/2005/8/layout/radial4"/>
    <dgm:cxn modelId="{1CA7E920-6656-124B-B3A4-F26B6F87E82F}" type="presParOf" srcId="{3225729D-CC12-48AA-BDCE-9BC7CCD0BF8A}" destId="{C3951808-573B-49BB-8ECE-97D2B252CA7B}" srcOrd="11" destOrd="0" presId="urn:microsoft.com/office/officeart/2005/8/layout/radial4"/>
    <dgm:cxn modelId="{AA5F7AE4-CE7A-6D42-9D96-40C6B51A0C37}" type="presParOf" srcId="{3225729D-CC12-48AA-BDCE-9BC7CCD0BF8A}" destId="{76C21ECC-4ECC-4E2D-B32B-A49AB09980FB}" srcOrd="12" destOrd="0" presId="urn:microsoft.com/office/officeart/2005/8/layout/radial4"/>
    <dgm:cxn modelId="{3CBD6FF3-8781-BE49-BFF0-A35F1C223A67}" type="presParOf" srcId="{3225729D-CC12-48AA-BDCE-9BC7CCD0BF8A}" destId="{900FF6BC-8689-4992-98BE-11BD7BA2DCC9}" srcOrd="13" destOrd="0" presId="urn:microsoft.com/office/officeart/2005/8/layout/radial4"/>
    <dgm:cxn modelId="{C8581CF6-000B-F049-BE37-5FB482FB277D}" type="presParOf" srcId="{3225729D-CC12-48AA-BDCE-9BC7CCD0BF8A}" destId="{050353A0-1F53-4101-822F-1E4CFCAA4A9C}" srcOrd="14" destOrd="0" presId="urn:microsoft.com/office/officeart/2005/8/layout/radial4"/>
    <dgm:cxn modelId="{8652BFF4-D310-5E4B-9E23-E8F33BE06315}" type="presParOf" srcId="{3225729D-CC12-48AA-BDCE-9BC7CCD0BF8A}" destId="{D2551687-32DA-4F81-966A-11093B354EBB}" srcOrd="15" destOrd="0" presId="urn:microsoft.com/office/officeart/2005/8/layout/radial4"/>
    <dgm:cxn modelId="{413E4E81-E7E6-7247-9565-D3901F2FE5D5}" type="presParOf" srcId="{3225729D-CC12-48AA-BDCE-9BC7CCD0BF8A}" destId="{8547CB5B-681A-4F38-A993-1B3E55ACBF87}" srcOrd="16" destOrd="0" presId="urn:microsoft.com/office/officeart/2005/8/layout/radial4"/>
    <dgm:cxn modelId="{EC650A12-5645-C24F-AE09-379C44BCA042}" type="presParOf" srcId="{3225729D-CC12-48AA-BDCE-9BC7CCD0BF8A}" destId="{5EB7654D-B2A2-4BDB-AC34-28E2158FC853}" srcOrd="17" destOrd="0" presId="urn:microsoft.com/office/officeart/2005/8/layout/radial4"/>
    <dgm:cxn modelId="{7D808806-846C-E94A-BA3C-FF872910DE41}" type="presParOf" srcId="{3225729D-CC12-48AA-BDCE-9BC7CCD0BF8A}" destId="{D97EEB39-83C2-4CE3-B721-F4AF3A4786E7}" srcOrd="18" destOrd="0" presId="urn:microsoft.com/office/officeart/2005/8/layout/radial4"/>
    <dgm:cxn modelId="{95C39A4D-FF4E-2D44-8A0E-4F0B28CB49DB}" type="presParOf" srcId="{3225729D-CC12-48AA-BDCE-9BC7CCD0BF8A}" destId="{17BE8121-A400-4FE3-9E92-F08A1BC29F23}" srcOrd="19" destOrd="0" presId="urn:microsoft.com/office/officeart/2005/8/layout/radial4"/>
    <dgm:cxn modelId="{7592C308-CA74-224D-9974-E7EACE548605}" type="presParOf" srcId="{3225729D-CC12-48AA-BDCE-9BC7CCD0BF8A}" destId="{040C6586-3077-4AD6-B380-3503C9E43EB1}" srcOrd="20" destOrd="0" presId="urn:microsoft.com/office/officeart/2005/8/layout/radial4"/>
    <dgm:cxn modelId="{32A52F36-1C52-674F-91D8-240C434F26CF}" type="presParOf" srcId="{3225729D-CC12-48AA-BDCE-9BC7CCD0BF8A}" destId="{F59C9738-7E18-4CA9-AD46-C35560F7CF37}" srcOrd="21" destOrd="0" presId="urn:microsoft.com/office/officeart/2005/8/layout/radial4"/>
    <dgm:cxn modelId="{178E456A-388C-9E48-8CF2-7DCE438F6AFC}" type="presParOf" srcId="{3225729D-CC12-48AA-BDCE-9BC7CCD0BF8A}" destId="{FCF3432C-DDF6-41C5-99EF-C23E7528CDA0}" srcOrd="22" destOrd="0" presId="urn:microsoft.com/office/officeart/2005/8/layout/radial4"/>
    <dgm:cxn modelId="{31159E40-56A5-7B4F-8015-2E86037C3534}" type="presParOf" srcId="{3225729D-CC12-48AA-BDCE-9BC7CCD0BF8A}" destId="{13645F4E-81AF-4EE3-98F5-74B77BBA4FC7}" srcOrd="23" destOrd="0" presId="urn:microsoft.com/office/officeart/2005/8/layout/radial4"/>
    <dgm:cxn modelId="{A8CB8179-F2CE-8C48-B0F4-C6E0E7D81511}" type="presParOf" srcId="{3225729D-CC12-48AA-BDCE-9BC7CCD0BF8A}" destId="{C9FCA01B-F5C7-4B34-93BE-18526016BB1A}" srcOrd="24" destOrd="0" presId="urn:microsoft.com/office/officeart/2005/8/layout/radial4"/>
    <dgm:cxn modelId="{FB69E88D-6BB2-014D-A879-F80605606FFC}" type="presParOf" srcId="{3225729D-CC12-48AA-BDCE-9BC7CCD0BF8A}" destId="{A7EBE077-6C50-431B-917B-CC035C4A639E}" srcOrd="25" destOrd="0" presId="urn:microsoft.com/office/officeart/2005/8/layout/radial4"/>
    <dgm:cxn modelId="{37CC4AAA-E3FE-FD42-A4A2-A483760404EF}" type="presParOf" srcId="{3225729D-CC12-48AA-BDCE-9BC7CCD0BF8A}" destId="{A0CEA14A-237E-44DA-AA5D-920075D8E1F0}" srcOrd="26" destOrd="0" presId="urn:microsoft.com/office/officeart/2005/8/layout/radial4"/>
    <dgm:cxn modelId="{1873385D-83E5-8F46-B28C-A74C7D27D9DC}" type="presParOf" srcId="{3225729D-CC12-48AA-BDCE-9BC7CCD0BF8A}" destId="{18E88A28-0C46-469D-9E84-DB8A83230C9A}" srcOrd="27" destOrd="0" presId="urn:microsoft.com/office/officeart/2005/8/layout/radial4"/>
    <dgm:cxn modelId="{A5B508F8-89FE-EB4F-961A-E268C90DBBA4}" type="presParOf" srcId="{3225729D-CC12-48AA-BDCE-9BC7CCD0BF8A}" destId="{2261E462-6AD8-437E-A8A8-F0B1D936231D}" srcOrd="28" destOrd="0" presId="urn:microsoft.com/office/officeart/2005/8/layout/radial4"/>
    <dgm:cxn modelId="{F03DAE3C-BFEB-4548-A9D1-9FB1057C1B95}" type="presParOf" srcId="{3225729D-CC12-48AA-BDCE-9BC7CCD0BF8A}" destId="{34942CF6-A444-4E69-8D43-FA955C61B9AF}" srcOrd="29" destOrd="0" presId="urn:microsoft.com/office/officeart/2005/8/layout/radial4"/>
    <dgm:cxn modelId="{E94B7EB9-DBD3-7E48-B47B-1B2AB36BAB1D}" type="presParOf" srcId="{3225729D-CC12-48AA-BDCE-9BC7CCD0BF8A}" destId="{BBE3E5C8-80E7-4EF4-ABF0-3341BEB093E3}" srcOrd="3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971A58-FFDE-4EAF-96B1-0A6C23537A35}" type="doc">
      <dgm:prSet loTypeId="urn:microsoft.com/office/officeart/2005/8/layout/vList5" loCatId="list" qsTypeId="urn:microsoft.com/office/officeart/2005/8/quickstyle/3d1" qsCatId="3D" csTypeId="urn:microsoft.com/office/officeart/2005/8/colors/accent1_2#3" csCatId="accent1" phldr="1"/>
      <dgm:spPr/>
      <dgm:t>
        <a:bodyPr/>
        <a:lstStyle/>
        <a:p>
          <a:endParaRPr lang="en-US"/>
        </a:p>
      </dgm:t>
    </dgm:pt>
    <dgm:pt modelId="{067C3540-0561-4935-B96C-5A237693C540}">
      <dgm:prSet phldrT="[Text]" custT="1"/>
      <dgm:spPr>
        <a:solidFill>
          <a:schemeClr val="accent4">
            <a:lumMod val="75000"/>
          </a:schemeClr>
        </a:solidFill>
        <a:ln>
          <a:solidFill>
            <a:schemeClr val="accent4">
              <a:lumMod val="75000"/>
            </a:schemeClr>
          </a:solidFill>
        </a:ln>
        <a:effectLst/>
        <a:scene3d>
          <a:camera prst="orthographicFront"/>
          <a:lightRig rig="flat" dir="t"/>
        </a:scene3d>
        <a:sp3d prstMaterial="plastic"/>
      </dgm:spPr>
      <dgm:t>
        <a:bodyPr/>
        <a:lstStyle/>
        <a:p>
          <a:r>
            <a:rPr lang="en-US" sz="2800" b="1" dirty="0" smtClean="0"/>
            <a:t>Specific</a:t>
          </a:r>
          <a:endParaRPr lang="en-US" sz="2800" b="1" dirty="0"/>
        </a:p>
      </dgm:t>
    </dgm:pt>
    <dgm:pt modelId="{0189B1D2-3447-424E-911A-29C2005EA22B}" type="parTrans" cxnId="{F96C7FC1-F144-406A-BB19-50E2ABAA9B81}">
      <dgm:prSet/>
      <dgm:spPr/>
      <dgm:t>
        <a:bodyPr/>
        <a:lstStyle/>
        <a:p>
          <a:endParaRPr lang="en-US"/>
        </a:p>
      </dgm:t>
    </dgm:pt>
    <dgm:pt modelId="{2F68708F-D149-4C22-A72A-674F9B63B251}" type="sibTrans" cxnId="{F96C7FC1-F144-406A-BB19-50E2ABAA9B81}">
      <dgm:prSet/>
      <dgm:spPr/>
      <dgm:t>
        <a:bodyPr/>
        <a:lstStyle/>
        <a:p>
          <a:endParaRPr lang="en-US"/>
        </a:p>
      </dgm:t>
    </dgm:pt>
    <dgm:pt modelId="{5489714B-B2EC-44C2-A222-9780C4A3AF4B}">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Measure</a:t>
          </a:r>
          <a:endParaRPr lang="en-US" sz="2800" b="1" dirty="0"/>
        </a:p>
      </dgm:t>
    </dgm:pt>
    <dgm:pt modelId="{573546EA-FE6E-4392-A577-2F1FD41C8FAE}" type="parTrans" cxnId="{DD69DE4D-BA4B-4871-A0AE-B050EBA11A88}">
      <dgm:prSet/>
      <dgm:spPr/>
      <dgm:t>
        <a:bodyPr/>
        <a:lstStyle/>
        <a:p>
          <a:endParaRPr lang="en-US"/>
        </a:p>
      </dgm:t>
    </dgm:pt>
    <dgm:pt modelId="{073D5CEB-588F-4805-93D7-C9FC44B962C8}" type="sibTrans" cxnId="{DD69DE4D-BA4B-4871-A0AE-B050EBA11A88}">
      <dgm:prSet/>
      <dgm:spPr/>
      <dgm:t>
        <a:bodyPr/>
        <a:lstStyle/>
        <a:p>
          <a:endParaRPr lang="en-US"/>
        </a:p>
      </dgm:t>
    </dgm:pt>
    <dgm:pt modelId="{EB4BFA3D-403D-44FC-B4CC-E2692800C175}">
      <dgm:prSet phldrT="[Text]" custT="1"/>
      <dgm:spPr>
        <a:noFill/>
        <a:ln w="25400">
          <a:solidFill>
            <a:schemeClr val="accent4"/>
          </a:solidFill>
        </a:ln>
        <a:effectLst/>
      </dgm:spPr>
      <dgm:t>
        <a:bodyPr/>
        <a:lstStyle/>
        <a:p>
          <a:r>
            <a:rPr lang="en-US" sz="2000" dirty="0" smtClean="0">
              <a:solidFill>
                <a:schemeClr val="tx1"/>
              </a:solidFill>
            </a:rPr>
            <a:t>How will you know you reached your goal?</a:t>
          </a:r>
          <a:endParaRPr lang="en-US" sz="2000" dirty="0">
            <a:solidFill>
              <a:schemeClr val="tx1"/>
            </a:solidFill>
          </a:endParaRPr>
        </a:p>
      </dgm:t>
    </dgm:pt>
    <dgm:pt modelId="{CD99F821-D311-42FE-AC71-B55B852912AF}" type="parTrans" cxnId="{8652B967-5A00-4725-9796-2DDC2D173307}">
      <dgm:prSet/>
      <dgm:spPr/>
      <dgm:t>
        <a:bodyPr/>
        <a:lstStyle/>
        <a:p>
          <a:endParaRPr lang="en-US"/>
        </a:p>
      </dgm:t>
    </dgm:pt>
    <dgm:pt modelId="{A0913A13-2056-46D3-9C48-001A30D3D64D}" type="sibTrans" cxnId="{8652B967-5A00-4725-9796-2DDC2D173307}">
      <dgm:prSet/>
      <dgm:spPr/>
      <dgm:t>
        <a:bodyPr/>
        <a:lstStyle/>
        <a:p>
          <a:endParaRPr lang="en-US"/>
        </a:p>
      </dgm:t>
    </dgm:pt>
    <dgm:pt modelId="{4FF7FD63-5FD3-4BDE-920A-ED32912DE357}">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Able</a:t>
          </a:r>
          <a:endParaRPr lang="en-US" sz="2800" b="1" dirty="0"/>
        </a:p>
      </dgm:t>
    </dgm:pt>
    <dgm:pt modelId="{8688E422-01B6-421C-B47E-5903914BED49}" type="parTrans" cxnId="{158F2B1F-3096-4EC1-9AFF-A98EE54D5340}">
      <dgm:prSet/>
      <dgm:spPr/>
      <dgm:t>
        <a:bodyPr/>
        <a:lstStyle/>
        <a:p>
          <a:endParaRPr lang="en-US"/>
        </a:p>
      </dgm:t>
    </dgm:pt>
    <dgm:pt modelId="{4019B0BB-72CE-43E4-AE1B-C81026F26B7E}" type="sibTrans" cxnId="{158F2B1F-3096-4EC1-9AFF-A98EE54D5340}">
      <dgm:prSet/>
      <dgm:spPr/>
      <dgm:t>
        <a:bodyPr/>
        <a:lstStyle/>
        <a:p>
          <a:endParaRPr lang="en-US"/>
        </a:p>
      </dgm:t>
    </dgm:pt>
    <dgm:pt modelId="{B43E37FC-5252-42C2-8EB4-A528B70DC259}">
      <dgm:prSet phldrT="[Text]" custT="1"/>
      <dgm:spPr>
        <a:noFill/>
        <a:ln w="25400">
          <a:solidFill>
            <a:schemeClr val="accent4">
              <a:alpha val="90000"/>
            </a:schemeClr>
          </a:solidFill>
        </a:ln>
        <a:effectLst/>
      </dgm:spPr>
      <dgm:t>
        <a:bodyPr/>
        <a:lstStyle/>
        <a:p>
          <a:r>
            <a:rPr lang="en-US" sz="2000" dirty="0" smtClean="0">
              <a:solidFill>
                <a:schemeClr val="tx1"/>
              </a:solidFill>
            </a:rPr>
            <a:t>Do you have the things you need to reach the goal?</a:t>
          </a:r>
          <a:endParaRPr lang="en-US" sz="2000" dirty="0">
            <a:solidFill>
              <a:schemeClr val="tx1"/>
            </a:solidFill>
          </a:endParaRPr>
        </a:p>
      </dgm:t>
    </dgm:pt>
    <dgm:pt modelId="{D5233ED7-DDA5-4940-9FB9-F0BEA8400233}" type="parTrans" cxnId="{D1BBDE0E-1D27-485A-9B92-9E570F1B0FC5}">
      <dgm:prSet/>
      <dgm:spPr/>
      <dgm:t>
        <a:bodyPr/>
        <a:lstStyle/>
        <a:p>
          <a:endParaRPr lang="en-US"/>
        </a:p>
      </dgm:t>
    </dgm:pt>
    <dgm:pt modelId="{1F5C4FFA-2682-49E8-BDC7-00760E5D0C60}" type="sibTrans" cxnId="{D1BBDE0E-1D27-485A-9B92-9E570F1B0FC5}">
      <dgm:prSet/>
      <dgm:spPr/>
      <dgm:t>
        <a:bodyPr/>
        <a:lstStyle/>
        <a:p>
          <a:endParaRPr lang="en-US"/>
        </a:p>
      </dgm:t>
    </dgm:pt>
    <dgm:pt modelId="{84CE1E13-099C-4296-B271-D74A565EAE90}">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Relates</a:t>
          </a:r>
          <a:endParaRPr lang="en-US" sz="2800" b="1" dirty="0"/>
        </a:p>
      </dgm:t>
    </dgm:pt>
    <dgm:pt modelId="{7C911E6F-6DC3-4A1B-8A1F-03C978A61589}" type="parTrans" cxnId="{7D6EDF9D-237E-4F37-B96A-2F09A57FBFA2}">
      <dgm:prSet/>
      <dgm:spPr/>
      <dgm:t>
        <a:bodyPr/>
        <a:lstStyle/>
        <a:p>
          <a:endParaRPr lang="en-US"/>
        </a:p>
      </dgm:t>
    </dgm:pt>
    <dgm:pt modelId="{AF477902-9021-45BB-851B-B55EA20AA3E3}" type="sibTrans" cxnId="{7D6EDF9D-237E-4F37-B96A-2F09A57FBFA2}">
      <dgm:prSet/>
      <dgm:spPr/>
      <dgm:t>
        <a:bodyPr/>
        <a:lstStyle/>
        <a:p>
          <a:endParaRPr lang="en-US"/>
        </a:p>
      </dgm:t>
    </dgm:pt>
    <dgm:pt modelId="{113B6602-DB5D-41E0-A03D-90FC050900FA}">
      <dgm:prSet phldrT="[Text]" custT="1"/>
      <dgm:spPr>
        <a:solidFill>
          <a:schemeClr val="accent4">
            <a:lumMod val="75000"/>
          </a:schemeClr>
        </a:solidFill>
        <a:effectLst/>
        <a:scene3d>
          <a:camera prst="orthographicFront"/>
          <a:lightRig rig="flat" dir="t"/>
        </a:scene3d>
        <a:sp3d prstMaterial="plastic"/>
      </dgm:spPr>
      <dgm:t>
        <a:bodyPr/>
        <a:lstStyle/>
        <a:p>
          <a:r>
            <a:rPr lang="en-US" sz="2800" b="1" dirty="0" smtClean="0"/>
            <a:t>Time</a:t>
          </a:r>
          <a:endParaRPr lang="en-US" sz="2800" b="1" dirty="0"/>
        </a:p>
      </dgm:t>
    </dgm:pt>
    <dgm:pt modelId="{9183F1B5-8C7A-43BF-8467-249F9469DC46}" type="parTrans" cxnId="{64022E1B-5191-460B-AE5C-71C516F08CDD}">
      <dgm:prSet/>
      <dgm:spPr/>
      <dgm:t>
        <a:bodyPr/>
        <a:lstStyle/>
        <a:p>
          <a:endParaRPr lang="en-US"/>
        </a:p>
      </dgm:t>
    </dgm:pt>
    <dgm:pt modelId="{AFCD283E-6AAD-488F-B6CA-B9658F613322}" type="sibTrans" cxnId="{64022E1B-5191-460B-AE5C-71C516F08CDD}">
      <dgm:prSet/>
      <dgm:spPr/>
      <dgm:t>
        <a:bodyPr/>
        <a:lstStyle/>
        <a:p>
          <a:endParaRPr lang="en-US"/>
        </a:p>
      </dgm:t>
    </dgm:pt>
    <dgm:pt modelId="{DCDE7ABA-09D2-4637-BAFC-D1375ACF8ACA}">
      <dgm:prSet phldrT="[Text]" custT="1"/>
      <dgm:spPr>
        <a:noFill/>
        <a:ln w="25400">
          <a:solidFill>
            <a:schemeClr val="accent4"/>
          </a:solidFill>
        </a:ln>
        <a:effectLst/>
      </dgm:spPr>
      <dgm:t>
        <a:bodyPr/>
        <a:lstStyle/>
        <a:p>
          <a:r>
            <a:rPr lang="en-US" sz="2000" smtClean="0">
              <a:solidFill>
                <a:schemeClr val="tx1"/>
              </a:solidFill>
            </a:rPr>
            <a:t>Is it something that is important in this situation?</a:t>
          </a:r>
          <a:endParaRPr lang="en-US" sz="2000" dirty="0">
            <a:solidFill>
              <a:schemeClr val="tx1"/>
            </a:solidFill>
          </a:endParaRPr>
        </a:p>
      </dgm:t>
    </dgm:pt>
    <dgm:pt modelId="{0BD143A2-5F7E-46BF-B2B7-2A06944A63F9}" type="parTrans" cxnId="{177F301E-59CE-478C-A1EA-F44BBEB6E308}">
      <dgm:prSet/>
      <dgm:spPr/>
      <dgm:t>
        <a:bodyPr/>
        <a:lstStyle/>
        <a:p>
          <a:endParaRPr lang="en-US"/>
        </a:p>
      </dgm:t>
    </dgm:pt>
    <dgm:pt modelId="{5D2086C8-A9B8-4F30-B253-B2F594B4A12A}" type="sibTrans" cxnId="{177F301E-59CE-478C-A1EA-F44BBEB6E308}">
      <dgm:prSet/>
      <dgm:spPr/>
      <dgm:t>
        <a:bodyPr/>
        <a:lstStyle/>
        <a:p>
          <a:endParaRPr lang="en-US"/>
        </a:p>
      </dgm:t>
    </dgm:pt>
    <dgm:pt modelId="{FD67B072-72F4-4E98-9D4B-0F3C1B15C908}">
      <dgm:prSet phldrT="[Text]" custT="1"/>
      <dgm:spPr>
        <a:noFill/>
        <a:ln w="25400">
          <a:solidFill>
            <a:schemeClr val="accent4"/>
          </a:solidFill>
        </a:ln>
        <a:effectLst/>
      </dgm:spPr>
      <dgm:t>
        <a:bodyPr/>
        <a:lstStyle/>
        <a:p>
          <a:r>
            <a:rPr lang="en-US" sz="2000" dirty="0" smtClean="0">
              <a:solidFill>
                <a:schemeClr val="tx1"/>
              </a:solidFill>
            </a:rPr>
            <a:t>When do you want to reach this goal?</a:t>
          </a:r>
          <a:endParaRPr lang="en-US" sz="2000" dirty="0">
            <a:solidFill>
              <a:schemeClr val="tx1"/>
            </a:solidFill>
          </a:endParaRPr>
        </a:p>
      </dgm:t>
    </dgm:pt>
    <dgm:pt modelId="{2CB45A4A-4402-4EE9-BE82-0B9C2114F9A9}" type="parTrans" cxnId="{09E0A29C-9750-409F-9AEE-049EFF804D6A}">
      <dgm:prSet/>
      <dgm:spPr/>
      <dgm:t>
        <a:bodyPr/>
        <a:lstStyle/>
        <a:p>
          <a:endParaRPr lang="en-US"/>
        </a:p>
      </dgm:t>
    </dgm:pt>
    <dgm:pt modelId="{41F56B55-F456-4CA0-8433-49E952D40B04}" type="sibTrans" cxnId="{09E0A29C-9750-409F-9AEE-049EFF804D6A}">
      <dgm:prSet/>
      <dgm:spPr/>
      <dgm:t>
        <a:bodyPr/>
        <a:lstStyle/>
        <a:p>
          <a:endParaRPr lang="en-US"/>
        </a:p>
      </dgm:t>
    </dgm:pt>
    <dgm:pt modelId="{4D14021C-1593-4C19-9270-70873D8F1A11}">
      <dgm:prSet phldrT="[Text]" custT="1"/>
      <dgm:spPr>
        <a:noFill/>
        <a:ln w="25400">
          <a:solidFill>
            <a:schemeClr val="accent4"/>
          </a:solidFill>
        </a:ln>
        <a:effectLst/>
      </dgm:spPr>
      <dgm:t>
        <a:bodyPr/>
        <a:lstStyle/>
        <a:p>
          <a:r>
            <a:rPr lang="en-US" sz="2000" dirty="0" smtClean="0">
              <a:solidFill>
                <a:schemeClr val="tx1"/>
              </a:solidFill>
            </a:rPr>
            <a:t>What do you want to do?</a:t>
          </a:r>
          <a:endParaRPr lang="en-US" sz="2000" dirty="0">
            <a:solidFill>
              <a:schemeClr val="tx1"/>
            </a:solidFill>
          </a:endParaRPr>
        </a:p>
      </dgm:t>
    </dgm:pt>
    <dgm:pt modelId="{5566A90F-9449-4314-AEF3-0B707065CD7D}" type="sibTrans" cxnId="{9BA9FE07-1D94-4ECD-87C9-93223C1A6D9E}">
      <dgm:prSet/>
      <dgm:spPr/>
      <dgm:t>
        <a:bodyPr/>
        <a:lstStyle/>
        <a:p>
          <a:endParaRPr lang="en-US"/>
        </a:p>
      </dgm:t>
    </dgm:pt>
    <dgm:pt modelId="{0336202F-B46D-44CC-AFD1-6FB447ED2F22}" type="parTrans" cxnId="{9BA9FE07-1D94-4ECD-87C9-93223C1A6D9E}">
      <dgm:prSet/>
      <dgm:spPr/>
      <dgm:t>
        <a:bodyPr/>
        <a:lstStyle/>
        <a:p>
          <a:endParaRPr lang="en-US"/>
        </a:p>
      </dgm:t>
    </dgm:pt>
    <dgm:pt modelId="{D2C41CBE-1F9A-4F64-9FA0-1A40B0FC1C1D}" type="pres">
      <dgm:prSet presAssocID="{4F971A58-FFDE-4EAF-96B1-0A6C23537A35}" presName="Name0" presStyleCnt="0">
        <dgm:presLayoutVars>
          <dgm:dir/>
          <dgm:animLvl val="lvl"/>
          <dgm:resizeHandles val="exact"/>
        </dgm:presLayoutVars>
      </dgm:prSet>
      <dgm:spPr/>
      <dgm:t>
        <a:bodyPr/>
        <a:lstStyle/>
        <a:p>
          <a:endParaRPr lang="en-US"/>
        </a:p>
      </dgm:t>
    </dgm:pt>
    <dgm:pt modelId="{9B3B520E-4803-4B14-8873-EF6181AA25CE}" type="pres">
      <dgm:prSet presAssocID="{067C3540-0561-4935-B96C-5A237693C540}" presName="linNode" presStyleCnt="0"/>
      <dgm:spPr/>
      <dgm:t>
        <a:bodyPr/>
        <a:lstStyle/>
        <a:p>
          <a:endParaRPr lang="en-US"/>
        </a:p>
      </dgm:t>
    </dgm:pt>
    <dgm:pt modelId="{3188CB16-CD27-4CCF-AE86-40259E6983D6}" type="pres">
      <dgm:prSet presAssocID="{067C3540-0561-4935-B96C-5A237693C540}" presName="parentText" presStyleLbl="node1" presStyleIdx="0" presStyleCnt="5" custScaleX="80682" custScaleY="106544" custLinFactNeighborY="-2961">
        <dgm:presLayoutVars>
          <dgm:chMax val="1"/>
          <dgm:bulletEnabled val="1"/>
        </dgm:presLayoutVars>
      </dgm:prSet>
      <dgm:spPr/>
      <dgm:t>
        <a:bodyPr/>
        <a:lstStyle/>
        <a:p>
          <a:endParaRPr lang="en-US"/>
        </a:p>
      </dgm:t>
    </dgm:pt>
    <dgm:pt modelId="{511200F4-CCDE-461C-9F9D-2A054B86787C}" type="pres">
      <dgm:prSet presAssocID="{067C3540-0561-4935-B96C-5A237693C540}" presName="descendantText" presStyleLbl="alignAccFollowNode1" presStyleIdx="0" presStyleCnt="5" custScaleX="122085" custScaleY="102185" custLinFactNeighborX="101" custLinFactNeighborY="3193">
        <dgm:presLayoutVars>
          <dgm:bulletEnabled val="1"/>
        </dgm:presLayoutVars>
      </dgm:prSet>
      <dgm:spPr/>
      <dgm:t>
        <a:bodyPr/>
        <a:lstStyle/>
        <a:p>
          <a:endParaRPr lang="en-US"/>
        </a:p>
      </dgm:t>
    </dgm:pt>
    <dgm:pt modelId="{64BB654A-4D71-4640-A613-2ABE6B64C925}" type="pres">
      <dgm:prSet presAssocID="{2F68708F-D149-4C22-A72A-674F9B63B251}" presName="sp" presStyleCnt="0"/>
      <dgm:spPr/>
      <dgm:t>
        <a:bodyPr/>
        <a:lstStyle/>
        <a:p>
          <a:endParaRPr lang="en-US"/>
        </a:p>
      </dgm:t>
    </dgm:pt>
    <dgm:pt modelId="{7346BF6D-8A89-4FB5-8C1B-A61BACB5E9F3}" type="pres">
      <dgm:prSet presAssocID="{5489714B-B2EC-44C2-A222-9780C4A3AF4B}" presName="linNode" presStyleCnt="0"/>
      <dgm:spPr/>
      <dgm:t>
        <a:bodyPr/>
        <a:lstStyle/>
        <a:p>
          <a:endParaRPr lang="en-US"/>
        </a:p>
      </dgm:t>
    </dgm:pt>
    <dgm:pt modelId="{C86713DE-2689-41EF-8B5B-4FF2C2DF0906}" type="pres">
      <dgm:prSet presAssocID="{5489714B-B2EC-44C2-A222-9780C4A3AF4B}" presName="parentText" presStyleLbl="node1" presStyleIdx="1" presStyleCnt="5" custScaleX="103843" custScaleY="102523">
        <dgm:presLayoutVars>
          <dgm:chMax val="1"/>
          <dgm:bulletEnabled val="1"/>
        </dgm:presLayoutVars>
      </dgm:prSet>
      <dgm:spPr/>
      <dgm:t>
        <a:bodyPr/>
        <a:lstStyle/>
        <a:p>
          <a:endParaRPr lang="en-US"/>
        </a:p>
      </dgm:t>
    </dgm:pt>
    <dgm:pt modelId="{06184817-95CB-4EB4-B201-11918305B552}" type="pres">
      <dgm:prSet presAssocID="{5489714B-B2EC-44C2-A222-9780C4A3AF4B}" presName="descendantText" presStyleLbl="alignAccFollowNode1" presStyleIdx="1" presStyleCnt="5" custScaleX="157041" custScaleY="103092" custLinFactNeighborX="240" custLinFactNeighborY="2868">
        <dgm:presLayoutVars>
          <dgm:bulletEnabled val="1"/>
        </dgm:presLayoutVars>
      </dgm:prSet>
      <dgm:spPr/>
      <dgm:t>
        <a:bodyPr/>
        <a:lstStyle/>
        <a:p>
          <a:endParaRPr lang="en-US"/>
        </a:p>
      </dgm:t>
    </dgm:pt>
    <dgm:pt modelId="{5FD7AD81-2D6A-4DED-A27C-34052AD85A2F}" type="pres">
      <dgm:prSet presAssocID="{073D5CEB-588F-4805-93D7-C9FC44B962C8}" presName="sp" presStyleCnt="0"/>
      <dgm:spPr/>
      <dgm:t>
        <a:bodyPr/>
        <a:lstStyle/>
        <a:p>
          <a:endParaRPr lang="en-US"/>
        </a:p>
      </dgm:t>
    </dgm:pt>
    <dgm:pt modelId="{3489D981-1F5A-4D1D-8962-B3AFCD684E6E}" type="pres">
      <dgm:prSet presAssocID="{4FF7FD63-5FD3-4BDE-920A-ED32912DE357}" presName="linNode" presStyleCnt="0"/>
      <dgm:spPr/>
      <dgm:t>
        <a:bodyPr/>
        <a:lstStyle/>
        <a:p>
          <a:endParaRPr lang="en-US"/>
        </a:p>
      </dgm:t>
    </dgm:pt>
    <dgm:pt modelId="{7A20AE3F-BAED-439B-9796-F3C3BB6932E6}" type="pres">
      <dgm:prSet presAssocID="{4FF7FD63-5FD3-4BDE-920A-ED32912DE357}" presName="parentText" presStyleLbl="node1" presStyleIdx="2" presStyleCnt="5" custScaleX="75319" custScaleY="102138">
        <dgm:presLayoutVars>
          <dgm:chMax val="1"/>
          <dgm:bulletEnabled val="1"/>
        </dgm:presLayoutVars>
      </dgm:prSet>
      <dgm:spPr/>
      <dgm:t>
        <a:bodyPr/>
        <a:lstStyle/>
        <a:p>
          <a:endParaRPr lang="en-US"/>
        </a:p>
      </dgm:t>
    </dgm:pt>
    <dgm:pt modelId="{0AA157B8-BDC2-4AC6-BE36-516B6F4D62F2}" type="pres">
      <dgm:prSet presAssocID="{4FF7FD63-5FD3-4BDE-920A-ED32912DE357}" presName="descendantText" presStyleLbl="alignAccFollowNode1" presStyleIdx="2" presStyleCnt="5" custScaleX="113972" custLinFactNeighborX="4561" custLinFactNeighborY="1201">
        <dgm:presLayoutVars>
          <dgm:bulletEnabled val="1"/>
        </dgm:presLayoutVars>
      </dgm:prSet>
      <dgm:spPr/>
      <dgm:t>
        <a:bodyPr/>
        <a:lstStyle/>
        <a:p>
          <a:endParaRPr lang="en-US"/>
        </a:p>
      </dgm:t>
    </dgm:pt>
    <dgm:pt modelId="{AC0C6800-7B49-4FE4-B447-6A4B7CCD1BA2}" type="pres">
      <dgm:prSet presAssocID="{4019B0BB-72CE-43E4-AE1B-C81026F26B7E}" presName="sp" presStyleCnt="0"/>
      <dgm:spPr/>
      <dgm:t>
        <a:bodyPr/>
        <a:lstStyle/>
        <a:p>
          <a:endParaRPr lang="en-US"/>
        </a:p>
      </dgm:t>
    </dgm:pt>
    <dgm:pt modelId="{9E6AA134-6BA7-4F6C-BA38-0683389A603B}" type="pres">
      <dgm:prSet presAssocID="{84CE1E13-099C-4296-B271-D74A565EAE90}" presName="linNode" presStyleCnt="0"/>
      <dgm:spPr/>
      <dgm:t>
        <a:bodyPr/>
        <a:lstStyle/>
        <a:p>
          <a:endParaRPr lang="en-US"/>
        </a:p>
      </dgm:t>
    </dgm:pt>
    <dgm:pt modelId="{D7EAAF4F-B57F-47DD-83D3-D3729BC93875}" type="pres">
      <dgm:prSet presAssocID="{84CE1E13-099C-4296-B271-D74A565EAE90}" presName="parentText" presStyleLbl="node1" presStyleIdx="3" presStyleCnt="5" custScaleX="75393" custScaleY="103303">
        <dgm:presLayoutVars>
          <dgm:chMax val="1"/>
          <dgm:bulletEnabled val="1"/>
        </dgm:presLayoutVars>
      </dgm:prSet>
      <dgm:spPr/>
      <dgm:t>
        <a:bodyPr/>
        <a:lstStyle/>
        <a:p>
          <a:endParaRPr lang="en-US"/>
        </a:p>
      </dgm:t>
    </dgm:pt>
    <dgm:pt modelId="{252EF153-D357-4DD1-A5FE-D8E11EF1BA08}" type="pres">
      <dgm:prSet presAssocID="{84CE1E13-099C-4296-B271-D74A565EAE90}" presName="descendantText" presStyleLbl="alignAccFollowNode1" presStyleIdx="3" presStyleCnt="5" custScaleX="115046" custScaleY="97557" custLinFactNeighborX="-644" custLinFactNeighborY="3608">
        <dgm:presLayoutVars>
          <dgm:bulletEnabled val="1"/>
        </dgm:presLayoutVars>
      </dgm:prSet>
      <dgm:spPr/>
      <dgm:t>
        <a:bodyPr/>
        <a:lstStyle/>
        <a:p>
          <a:endParaRPr lang="en-US"/>
        </a:p>
      </dgm:t>
    </dgm:pt>
    <dgm:pt modelId="{A12668E6-AEC0-4785-A755-A090DB18162D}" type="pres">
      <dgm:prSet presAssocID="{AF477902-9021-45BB-851B-B55EA20AA3E3}" presName="sp" presStyleCnt="0"/>
      <dgm:spPr/>
      <dgm:t>
        <a:bodyPr/>
        <a:lstStyle/>
        <a:p>
          <a:endParaRPr lang="en-US"/>
        </a:p>
      </dgm:t>
    </dgm:pt>
    <dgm:pt modelId="{3ECC7D0F-C68A-4E0D-A0BF-3776DB303108}" type="pres">
      <dgm:prSet presAssocID="{113B6602-DB5D-41E0-A03D-90FC050900FA}" presName="linNode" presStyleCnt="0"/>
      <dgm:spPr/>
      <dgm:t>
        <a:bodyPr/>
        <a:lstStyle/>
        <a:p>
          <a:endParaRPr lang="en-US"/>
        </a:p>
      </dgm:t>
    </dgm:pt>
    <dgm:pt modelId="{5ECE6F83-C6A3-41EA-9F6A-A7EFA8E72006}" type="pres">
      <dgm:prSet presAssocID="{113B6602-DB5D-41E0-A03D-90FC050900FA}" presName="parentText" presStyleLbl="node1" presStyleIdx="4" presStyleCnt="5" custScaleX="75289" custScaleY="100767">
        <dgm:presLayoutVars>
          <dgm:chMax val="1"/>
          <dgm:bulletEnabled val="1"/>
        </dgm:presLayoutVars>
      </dgm:prSet>
      <dgm:spPr/>
      <dgm:t>
        <a:bodyPr/>
        <a:lstStyle/>
        <a:p>
          <a:endParaRPr lang="en-US"/>
        </a:p>
      </dgm:t>
    </dgm:pt>
    <dgm:pt modelId="{BE6F39BB-842F-4319-A69D-294CB4CAE5A2}" type="pres">
      <dgm:prSet presAssocID="{113B6602-DB5D-41E0-A03D-90FC050900FA}" presName="descendantText" presStyleLbl="alignAccFollowNode1" presStyleIdx="4" presStyleCnt="5" custScaleX="113525" custScaleY="88907" custLinFactNeighborX="92" custLinFactNeighborY="-701">
        <dgm:presLayoutVars>
          <dgm:bulletEnabled val="1"/>
        </dgm:presLayoutVars>
      </dgm:prSet>
      <dgm:spPr/>
      <dgm:t>
        <a:bodyPr/>
        <a:lstStyle/>
        <a:p>
          <a:endParaRPr lang="en-US"/>
        </a:p>
      </dgm:t>
    </dgm:pt>
  </dgm:ptLst>
  <dgm:cxnLst>
    <dgm:cxn modelId="{15FD3DF4-C923-4CF8-9B15-25E522003B63}" type="presOf" srcId="{5489714B-B2EC-44C2-A222-9780C4A3AF4B}" destId="{C86713DE-2689-41EF-8B5B-4FF2C2DF0906}" srcOrd="0" destOrd="0" presId="urn:microsoft.com/office/officeart/2005/8/layout/vList5"/>
    <dgm:cxn modelId="{37AFC7B0-D7B2-40FE-8ED0-7BACE19659DD}" type="presOf" srcId="{DCDE7ABA-09D2-4637-BAFC-D1375ACF8ACA}" destId="{252EF153-D357-4DD1-A5FE-D8E11EF1BA08}" srcOrd="0" destOrd="0" presId="urn:microsoft.com/office/officeart/2005/8/layout/vList5"/>
    <dgm:cxn modelId="{D1BBDE0E-1D27-485A-9B92-9E570F1B0FC5}" srcId="{4FF7FD63-5FD3-4BDE-920A-ED32912DE357}" destId="{B43E37FC-5252-42C2-8EB4-A528B70DC259}" srcOrd="0" destOrd="0" parTransId="{D5233ED7-DDA5-4940-9FB9-F0BEA8400233}" sibTransId="{1F5C4FFA-2682-49E8-BDC7-00760E5D0C60}"/>
    <dgm:cxn modelId="{09E0A29C-9750-409F-9AEE-049EFF804D6A}" srcId="{113B6602-DB5D-41E0-A03D-90FC050900FA}" destId="{FD67B072-72F4-4E98-9D4B-0F3C1B15C908}" srcOrd="0" destOrd="0" parTransId="{2CB45A4A-4402-4EE9-BE82-0B9C2114F9A9}" sibTransId="{41F56B55-F456-4CA0-8433-49E952D40B04}"/>
    <dgm:cxn modelId="{177F301E-59CE-478C-A1EA-F44BBEB6E308}" srcId="{84CE1E13-099C-4296-B271-D74A565EAE90}" destId="{DCDE7ABA-09D2-4637-BAFC-D1375ACF8ACA}" srcOrd="0" destOrd="0" parTransId="{0BD143A2-5F7E-46BF-B2B7-2A06944A63F9}" sibTransId="{5D2086C8-A9B8-4F30-B253-B2F594B4A12A}"/>
    <dgm:cxn modelId="{7F4B02D6-13BA-457B-8C11-310769B77C0F}" type="presOf" srcId="{84CE1E13-099C-4296-B271-D74A565EAE90}" destId="{D7EAAF4F-B57F-47DD-83D3-D3729BC93875}" srcOrd="0" destOrd="0" presId="urn:microsoft.com/office/officeart/2005/8/layout/vList5"/>
    <dgm:cxn modelId="{158F2B1F-3096-4EC1-9AFF-A98EE54D5340}" srcId="{4F971A58-FFDE-4EAF-96B1-0A6C23537A35}" destId="{4FF7FD63-5FD3-4BDE-920A-ED32912DE357}" srcOrd="2" destOrd="0" parTransId="{8688E422-01B6-421C-B47E-5903914BED49}" sibTransId="{4019B0BB-72CE-43E4-AE1B-C81026F26B7E}"/>
    <dgm:cxn modelId="{F96C7FC1-F144-406A-BB19-50E2ABAA9B81}" srcId="{4F971A58-FFDE-4EAF-96B1-0A6C23537A35}" destId="{067C3540-0561-4935-B96C-5A237693C540}" srcOrd="0" destOrd="0" parTransId="{0189B1D2-3447-424E-911A-29C2005EA22B}" sibTransId="{2F68708F-D149-4C22-A72A-674F9B63B251}"/>
    <dgm:cxn modelId="{7D6EDF9D-237E-4F37-B96A-2F09A57FBFA2}" srcId="{4F971A58-FFDE-4EAF-96B1-0A6C23537A35}" destId="{84CE1E13-099C-4296-B271-D74A565EAE90}" srcOrd="3" destOrd="0" parTransId="{7C911E6F-6DC3-4A1B-8A1F-03C978A61589}" sibTransId="{AF477902-9021-45BB-851B-B55EA20AA3E3}"/>
    <dgm:cxn modelId="{E3E38759-1FC5-4045-A22B-85A8EAA6EC9F}" type="presOf" srcId="{FD67B072-72F4-4E98-9D4B-0F3C1B15C908}" destId="{BE6F39BB-842F-4319-A69D-294CB4CAE5A2}" srcOrd="0" destOrd="0" presId="urn:microsoft.com/office/officeart/2005/8/layout/vList5"/>
    <dgm:cxn modelId="{DD69DE4D-BA4B-4871-A0AE-B050EBA11A88}" srcId="{4F971A58-FFDE-4EAF-96B1-0A6C23537A35}" destId="{5489714B-B2EC-44C2-A222-9780C4A3AF4B}" srcOrd="1" destOrd="0" parTransId="{573546EA-FE6E-4392-A577-2F1FD41C8FAE}" sibTransId="{073D5CEB-588F-4805-93D7-C9FC44B962C8}"/>
    <dgm:cxn modelId="{660E4610-18AF-4069-84A5-563375E3D7CA}" type="presOf" srcId="{4D14021C-1593-4C19-9270-70873D8F1A11}" destId="{511200F4-CCDE-461C-9F9D-2A054B86787C}" srcOrd="0" destOrd="0" presId="urn:microsoft.com/office/officeart/2005/8/layout/vList5"/>
    <dgm:cxn modelId="{71638139-3527-4BA3-9EF1-C3EF761736C3}" type="presOf" srcId="{EB4BFA3D-403D-44FC-B4CC-E2692800C175}" destId="{06184817-95CB-4EB4-B201-11918305B552}" srcOrd="0" destOrd="0" presId="urn:microsoft.com/office/officeart/2005/8/layout/vList5"/>
    <dgm:cxn modelId="{920C74D0-2D0F-4435-BE82-FE15C8795142}" type="presOf" srcId="{B43E37FC-5252-42C2-8EB4-A528B70DC259}" destId="{0AA157B8-BDC2-4AC6-BE36-516B6F4D62F2}" srcOrd="0" destOrd="0" presId="urn:microsoft.com/office/officeart/2005/8/layout/vList5"/>
    <dgm:cxn modelId="{53B52B0D-50A5-4687-88A4-B32ECC73B5BC}" type="presOf" srcId="{4FF7FD63-5FD3-4BDE-920A-ED32912DE357}" destId="{7A20AE3F-BAED-439B-9796-F3C3BB6932E6}" srcOrd="0" destOrd="0" presId="urn:microsoft.com/office/officeart/2005/8/layout/vList5"/>
    <dgm:cxn modelId="{64022E1B-5191-460B-AE5C-71C516F08CDD}" srcId="{4F971A58-FFDE-4EAF-96B1-0A6C23537A35}" destId="{113B6602-DB5D-41E0-A03D-90FC050900FA}" srcOrd="4" destOrd="0" parTransId="{9183F1B5-8C7A-43BF-8467-249F9469DC46}" sibTransId="{AFCD283E-6AAD-488F-B6CA-B9658F613322}"/>
    <dgm:cxn modelId="{9BA9FE07-1D94-4ECD-87C9-93223C1A6D9E}" srcId="{067C3540-0561-4935-B96C-5A237693C540}" destId="{4D14021C-1593-4C19-9270-70873D8F1A11}" srcOrd="0" destOrd="0" parTransId="{0336202F-B46D-44CC-AFD1-6FB447ED2F22}" sibTransId="{5566A90F-9449-4314-AEF3-0B707065CD7D}"/>
    <dgm:cxn modelId="{C1A4EA3C-BBD3-4566-9FDD-CAFCB105C9BB}" type="presOf" srcId="{4F971A58-FFDE-4EAF-96B1-0A6C23537A35}" destId="{D2C41CBE-1F9A-4F64-9FA0-1A40B0FC1C1D}" srcOrd="0" destOrd="0" presId="urn:microsoft.com/office/officeart/2005/8/layout/vList5"/>
    <dgm:cxn modelId="{8652B967-5A00-4725-9796-2DDC2D173307}" srcId="{5489714B-B2EC-44C2-A222-9780C4A3AF4B}" destId="{EB4BFA3D-403D-44FC-B4CC-E2692800C175}" srcOrd="0" destOrd="0" parTransId="{CD99F821-D311-42FE-AC71-B55B852912AF}" sibTransId="{A0913A13-2056-46D3-9C48-001A30D3D64D}"/>
    <dgm:cxn modelId="{FD6D1064-625C-4FE5-8DA4-ED2E0C818792}" type="presOf" srcId="{067C3540-0561-4935-B96C-5A237693C540}" destId="{3188CB16-CD27-4CCF-AE86-40259E6983D6}" srcOrd="0" destOrd="0" presId="urn:microsoft.com/office/officeart/2005/8/layout/vList5"/>
    <dgm:cxn modelId="{2605E7E6-3E06-4B63-B2F7-C0839F1F0E88}" type="presOf" srcId="{113B6602-DB5D-41E0-A03D-90FC050900FA}" destId="{5ECE6F83-C6A3-41EA-9F6A-A7EFA8E72006}" srcOrd="0" destOrd="0" presId="urn:microsoft.com/office/officeart/2005/8/layout/vList5"/>
    <dgm:cxn modelId="{FC84BA5C-6D85-41D6-956B-C97C863EA036}" type="presParOf" srcId="{D2C41CBE-1F9A-4F64-9FA0-1A40B0FC1C1D}" destId="{9B3B520E-4803-4B14-8873-EF6181AA25CE}" srcOrd="0" destOrd="0" presId="urn:microsoft.com/office/officeart/2005/8/layout/vList5"/>
    <dgm:cxn modelId="{FCA0F376-1B6F-45D1-A17A-152DCD0F26C9}" type="presParOf" srcId="{9B3B520E-4803-4B14-8873-EF6181AA25CE}" destId="{3188CB16-CD27-4CCF-AE86-40259E6983D6}" srcOrd="0" destOrd="0" presId="urn:microsoft.com/office/officeart/2005/8/layout/vList5"/>
    <dgm:cxn modelId="{421D1C3D-B734-40D8-B347-AB664609BCF2}" type="presParOf" srcId="{9B3B520E-4803-4B14-8873-EF6181AA25CE}" destId="{511200F4-CCDE-461C-9F9D-2A054B86787C}" srcOrd="1" destOrd="0" presId="urn:microsoft.com/office/officeart/2005/8/layout/vList5"/>
    <dgm:cxn modelId="{89FCE7C4-410A-490F-8C1C-4EC86EFC665B}" type="presParOf" srcId="{D2C41CBE-1F9A-4F64-9FA0-1A40B0FC1C1D}" destId="{64BB654A-4D71-4640-A613-2ABE6B64C925}" srcOrd="1" destOrd="0" presId="urn:microsoft.com/office/officeart/2005/8/layout/vList5"/>
    <dgm:cxn modelId="{043EC23F-F3C7-4538-B2CB-37D8ED0BEC8A}" type="presParOf" srcId="{D2C41CBE-1F9A-4F64-9FA0-1A40B0FC1C1D}" destId="{7346BF6D-8A89-4FB5-8C1B-A61BACB5E9F3}" srcOrd="2" destOrd="0" presId="urn:microsoft.com/office/officeart/2005/8/layout/vList5"/>
    <dgm:cxn modelId="{BA719FFA-DBE1-432D-BEEF-44610BF0231C}" type="presParOf" srcId="{7346BF6D-8A89-4FB5-8C1B-A61BACB5E9F3}" destId="{C86713DE-2689-41EF-8B5B-4FF2C2DF0906}" srcOrd="0" destOrd="0" presId="urn:microsoft.com/office/officeart/2005/8/layout/vList5"/>
    <dgm:cxn modelId="{CA275011-DDDC-45B3-B146-EE845F886220}" type="presParOf" srcId="{7346BF6D-8A89-4FB5-8C1B-A61BACB5E9F3}" destId="{06184817-95CB-4EB4-B201-11918305B552}" srcOrd="1" destOrd="0" presId="urn:microsoft.com/office/officeart/2005/8/layout/vList5"/>
    <dgm:cxn modelId="{893ED389-5BAC-447B-8FD0-7DD62249C972}" type="presParOf" srcId="{D2C41CBE-1F9A-4F64-9FA0-1A40B0FC1C1D}" destId="{5FD7AD81-2D6A-4DED-A27C-34052AD85A2F}" srcOrd="3" destOrd="0" presId="urn:microsoft.com/office/officeart/2005/8/layout/vList5"/>
    <dgm:cxn modelId="{10E7EB22-2DED-432C-A7B0-730D25DA785C}" type="presParOf" srcId="{D2C41CBE-1F9A-4F64-9FA0-1A40B0FC1C1D}" destId="{3489D981-1F5A-4D1D-8962-B3AFCD684E6E}" srcOrd="4" destOrd="0" presId="urn:microsoft.com/office/officeart/2005/8/layout/vList5"/>
    <dgm:cxn modelId="{B889FD14-4CAE-4B1C-A560-E8A5132F0CD3}" type="presParOf" srcId="{3489D981-1F5A-4D1D-8962-B3AFCD684E6E}" destId="{7A20AE3F-BAED-439B-9796-F3C3BB6932E6}" srcOrd="0" destOrd="0" presId="urn:microsoft.com/office/officeart/2005/8/layout/vList5"/>
    <dgm:cxn modelId="{B420927A-D015-4C91-89C0-E5BF78615F82}" type="presParOf" srcId="{3489D981-1F5A-4D1D-8962-B3AFCD684E6E}" destId="{0AA157B8-BDC2-4AC6-BE36-516B6F4D62F2}" srcOrd="1" destOrd="0" presId="urn:microsoft.com/office/officeart/2005/8/layout/vList5"/>
    <dgm:cxn modelId="{86F81015-0283-4B27-8D24-1060218776B4}" type="presParOf" srcId="{D2C41CBE-1F9A-4F64-9FA0-1A40B0FC1C1D}" destId="{AC0C6800-7B49-4FE4-B447-6A4B7CCD1BA2}" srcOrd="5" destOrd="0" presId="urn:microsoft.com/office/officeart/2005/8/layout/vList5"/>
    <dgm:cxn modelId="{E182D1E2-F8E4-467B-9FE3-2FF0A483E924}" type="presParOf" srcId="{D2C41CBE-1F9A-4F64-9FA0-1A40B0FC1C1D}" destId="{9E6AA134-6BA7-4F6C-BA38-0683389A603B}" srcOrd="6" destOrd="0" presId="urn:microsoft.com/office/officeart/2005/8/layout/vList5"/>
    <dgm:cxn modelId="{9BC65275-61EF-483D-B856-7BCB360D4199}" type="presParOf" srcId="{9E6AA134-6BA7-4F6C-BA38-0683389A603B}" destId="{D7EAAF4F-B57F-47DD-83D3-D3729BC93875}" srcOrd="0" destOrd="0" presId="urn:microsoft.com/office/officeart/2005/8/layout/vList5"/>
    <dgm:cxn modelId="{C8AF4CED-6E52-4D18-91C2-52808F5C4932}" type="presParOf" srcId="{9E6AA134-6BA7-4F6C-BA38-0683389A603B}" destId="{252EF153-D357-4DD1-A5FE-D8E11EF1BA08}" srcOrd="1" destOrd="0" presId="urn:microsoft.com/office/officeart/2005/8/layout/vList5"/>
    <dgm:cxn modelId="{8B361AFC-3EA5-4210-A9B7-25C508CA71E3}" type="presParOf" srcId="{D2C41CBE-1F9A-4F64-9FA0-1A40B0FC1C1D}" destId="{A12668E6-AEC0-4785-A755-A090DB18162D}" srcOrd="7" destOrd="0" presId="urn:microsoft.com/office/officeart/2005/8/layout/vList5"/>
    <dgm:cxn modelId="{747D73A9-61F2-4E7B-8C41-7969C8003DC0}" type="presParOf" srcId="{D2C41CBE-1F9A-4F64-9FA0-1A40B0FC1C1D}" destId="{3ECC7D0F-C68A-4E0D-A0BF-3776DB303108}" srcOrd="8" destOrd="0" presId="urn:microsoft.com/office/officeart/2005/8/layout/vList5"/>
    <dgm:cxn modelId="{C5C4DB48-350A-4341-9E4B-2B37207D7D0E}" type="presParOf" srcId="{3ECC7D0F-C68A-4E0D-A0BF-3776DB303108}" destId="{5ECE6F83-C6A3-41EA-9F6A-A7EFA8E72006}" srcOrd="0" destOrd="0" presId="urn:microsoft.com/office/officeart/2005/8/layout/vList5"/>
    <dgm:cxn modelId="{D72F32E4-599D-4229-AA09-B589279E4CAD}" type="presParOf" srcId="{3ECC7D0F-C68A-4E0D-A0BF-3776DB303108}" destId="{BE6F39BB-842F-4319-A69D-294CB4CAE5A2}" srcOrd="1" destOrd="0" presId="urn:microsoft.com/office/officeart/2005/8/layout/vList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97939-552D-4454-ABDB-149A76500EB4}">
      <dsp:nvSpPr>
        <dsp:cNvPr id="0" name=""/>
        <dsp:cNvSpPr/>
      </dsp:nvSpPr>
      <dsp:spPr>
        <a:xfrm>
          <a:off x="426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4262" y="435605"/>
        <a:ext cx="1585788" cy="634315"/>
      </dsp:txXfrm>
    </dsp:sp>
    <dsp:sp modelId="{5F74F48F-077E-4711-BFA6-D20F68BAC635}">
      <dsp:nvSpPr>
        <dsp:cNvPr id="0" name=""/>
        <dsp:cNvSpPr/>
      </dsp:nvSpPr>
      <dsp:spPr>
        <a:xfrm>
          <a:off x="143147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                              </a:t>
          </a:r>
          <a:endParaRPr lang="en-US" sz="1000" kern="1200" dirty="0"/>
        </a:p>
      </dsp:txBody>
      <dsp:txXfrm>
        <a:off x="1431472" y="435605"/>
        <a:ext cx="1585788" cy="634315"/>
      </dsp:txXfrm>
    </dsp:sp>
    <dsp:sp modelId="{2865979D-0148-4B84-A10B-7D80075E2248}">
      <dsp:nvSpPr>
        <dsp:cNvPr id="0" name=""/>
        <dsp:cNvSpPr/>
      </dsp:nvSpPr>
      <dsp:spPr>
        <a:xfrm>
          <a:off x="285868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2858682" y="435605"/>
        <a:ext cx="1585788" cy="634315"/>
      </dsp:txXfrm>
    </dsp:sp>
    <dsp:sp modelId="{8E2CBBA0-D83F-4B7A-BFDA-78741764DE8B}">
      <dsp:nvSpPr>
        <dsp:cNvPr id="0" name=""/>
        <dsp:cNvSpPr/>
      </dsp:nvSpPr>
      <dsp:spPr>
        <a:xfrm>
          <a:off x="428589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285892" y="435605"/>
        <a:ext cx="1585788" cy="634315"/>
      </dsp:txXfrm>
    </dsp:sp>
    <dsp:sp modelId="{1B2FC9D2-5B1C-43C8-81FF-52BCB715F5F8}">
      <dsp:nvSpPr>
        <dsp:cNvPr id="0" name=""/>
        <dsp:cNvSpPr/>
      </dsp:nvSpPr>
      <dsp:spPr>
        <a:xfrm>
          <a:off x="571310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5713102" y="435605"/>
        <a:ext cx="1585788" cy="634315"/>
      </dsp:txXfrm>
    </dsp:sp>
    <dsp:sp modelId="{DA0AE92D-0136-4374-929B-6A7A14E672D7}">
      <dsp:nvSpPr>
        <dsp:cNvPr id="0" name=""/>
        <dsp:cNvSpPr/>
      </dsp:nvSpPr>
      <dsp:spPr>
        <a:xfrm>
          <a:off x="714031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140312" y="435605"/>
        <a:ext cx="1585788" cy="6343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A41530-7507-46E2-BEAD-2432EADB00DD}">
      <dsp:nvSpPr>
        <dsp:cNvPr id="0" name=""/>
        <dsp:cNvSpPr/>
      </dsp:nvSpPr>
      <dsp:spPr>
        <a:xfrm>
          <a:off x="1716359" y="1820083"/>
          <a:ext cx="2776047" cy="1797727"/>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100000"/>
            </a:lnSpc>
            <a:spcBef>
              <a:spcPct val="0"/>
            </a:spcBef>
            <a:spcAft>
              <a:spcPct val="35000"/>
            </a:spcAft>
          </a:pPr>
          <a:r>
            <a:rPr lang="en-US" sz="2500" kern="1200" dirty="0" smtClean="0"/>
            <a:t>Emergency Support Functions</a:t>
          </a:r>
          <a:endParaRPr lang="en-US" sz="2500" kern="1200" dirty="0"/>
        </a:p>
      </dsp:txBody>
      <dsp:txXfrm>
        <a:off x="1716359" y="1820083"/>
        <a:ext cx="2776047" cy="1797727"/>
      </dsp:txXfrm>
    </dsp:sp>
    <dsp:sp modelId="{F92F3CE1-FC2D-4F52-A23F-1D8DE234A8CC}">
      <dsp:nvSpPr>
        <dsp:cNvPr id="0" name=""/>
        <dsp:cNvSpPr/>
      </dsp:nvSpPr>
      <dsp:spPr>
        <a:xfrm rot="10514904">
          <a:off x="259648" y="2793238"/>
          <a:ext cx="1389785"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B74C4-EB2E-49FC-9AF8-0653200AB83A}">
      <dsp:nvSpPr>
        <dsp:cNvPr id="0" name=""/>
        <dsp:cNvSpPr/>
      </dsp:nvSpPr>
      <dsp:spPr>
        <a:xfrm>
          <a:off x="5595" y="2750056"/>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a:t>
          </a:r>
          <a:endParaRPr lang="en-US" sz="2100" kern="1200" dirty="0"/>
        </a:p>
      </dsp:txBody>
      <dsp:txXfrm>
        <a:off x="5595" y="2750056"/>
        <a:ext cx="512880" cy="410304"/>
      </dsp:txXfrm>
    </dsp:sp>
    <dsp:sp modelId="{1427F13C-B42D-4FC5-9F3D-06CA85772B9F}">
      <dsp:nvSpPr>
        <dsp:cNvPr id="0" name=""/>
        <dsp:cNvSpPr/>
      </dsp:nvSpPr>
      <dsp:spPr>
        <a:xfrm rot="11313873">
          <a:off x="328089" y="2298377"/>
          <a:ext cx="1353973"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C98CD8-7E8A-4F06-92B1-C9FC56CE5AC0}">
      <dsp:nvSpPr>
        <dsp:cNvPr id="0" name=""/>
        <dsp:cNvSpPr/>
      </dsp:nvSpPr>
      <dsp:spPr>
        <a:xfrm>
          <a:off x="79198" y="2096814"/>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2</a:t>
          </a:r>
          <a:endParaRPr lang="en-US" sz="2100" kern="1200" dirty="0"/>
        </a:p>
      </dsp:txBody>
      <dsp:txXfrm>
        <a:off x="79198" y="2096814"/>
        <a:ext cx="512880" cy="410304"/>
      </dsp:txXfrm>
    </dsp:sp>
    <dsp:sp modelId="{382ED4CC-6475-4315-81EA-D6F4BA644B39}">
      <dsp:nvSpPr>
        <dsp:cNvPr id="0" name=""/>
        <dsp:cNvSpPr/>
      </dsp:nvSpPr>
      <dsp:spPr>
        <a:xfrm rot="12127571">
          <a:off x="501066" y="1841440"/>
          <a:ext cx="1403791"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1DCF16-7C4E-4651-B845-C36D5D3280D2}">
      <dsp:nvSpPr>
        <dsp:cNvPr id="0" name=""/>
        <dsp:cNvSpPr/>
      </dsp:nvSpPr>
      <dsp:spPr>
        <a:xfrm>
          <a:off x="296315" y="147632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3</a:t>
          </a:r>
          <a:endParaRPr lang="en-US" sz="2100" kern="1200" dirty="0"/>
        </a:p>
      </dsp:txBody>
      <dsp:txXfrm>
        <a:off x="296315" y="1476328"/>
        <a:ext cx="512880" cy="410304"/>
      </dsp:txXfrm>
    </dsp:sp>
    <dsp:sp modelId="{882253EC-7525-4C22-8772-3B533B25FD35}">
      <dsp:nvSpPr>
        <dsp:cNvPr id="0" name=""/>
        <dsp:cNvSpPr/>
      </dsp:nvSpPr>
      <dsp:spPr>
        <a:xfrm rot="12954190">
          <a:off x="761031" y="1457110"/>
          <a:ext cx="1489223"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0292E6-2E41-45DC-9AE8-ACCA3E5709AA}">
      <dsp:nvSpPr>
        <dsp:cNvPr id="0" name=""/>
        <dsp:cNvSpPr/>
      </dsp:nvSpPr>
      <dsp:spPr>
        <a:xfrm>
          <a:off x="646060" y="91971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4</a:t>
          </a:r>
          <a:endParaRPr lang="en-US" sz="2100" kern="1200" dirty="0"/>
        </a:p>
      </dsp:txBody>
      <dsp:txXfrm>
        <a:off x="646060" y="919713"/>
        <a:ext cx="512880" cy="410304"/>
      </dsp:txXfrm>
    </dsp:sp>
    <dsp:sp modelId="{18AA8EF0-C6DC-4A99-8B4D-676A4B0C6929}">
      <dsp:nvSpPr>
        <dsp:cNvPr id="0" name=""/>
        <dsp:cNvSpPr/>
      </dsp:nvSpPr>
      <dsp:spPr>
        <a:xfrm rot="13790799">
          <a:off x="1088469" y="1155747"/>
          <a:ext cx="1570346"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CB988C-C84B-4781-9ABF-A4EAF25584D0}">
      <dsp:nvSpPr>
        <dsp:cNvPr id="0" name=""/>
        <dsp:cNvSpPr/>
      </dsp:nvSpPr>
      <dsp:spPr>
        <a:xfrm>
          <a:off x="1110895" y="45487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5</a:t>
          </a:r>
          <a:endParaRPr lang="en-US" sz="2100" kern="1200" dirty="0"/>
        </a:p>
      </dsp:txBody>
      <dsp:txXfrm>
        <a:off x="1110895" y="454878"/>
        <a:ext cx="512880" cy="410304"/>
      </dsp:txXfrm>
    </dsp:sp>
    <dsp:sp modelId="{C3951808-573B-49BB-8ECE-97D2B252CA7B}">
      <dsp:nvSpPr>
        <dsp:cNvPr id="0" name=""/>
        <dsp:cNvSpPr/>
      </dsp:nvSpPr>
      <dsp:spPr>
        <a:xfrm rot="14633492">
          <a:off x="1466713" y="939155"/>
          <a:ext cx="1633202"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C21ECC-4ECC-4E2D-B32B-A49AB09980FB}">
      <dsp:nvSpPr>
        <dsp:cNvPr id="0" name=""/>
        <dsp:cNvSpPr/>
      </dsp:nvSpPr>
      <dsp:spPr>
        <a:xfrm>
          <a:off x="1667510" y="10513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6</a:t>
          </a:r>
          <a:endParaRPr lang="en-US" sz="2100" kern="1200" dirty="0"/>
        </a:p>
      </dsp:txBody>
      <dsp:txXfrm>
        <a:off x="1667510" y="105133"/>
        <a:ext cx="512880" cy="410304"/>
      </dsp:txXfrm>
    </dsp:sp>
    <dsp:sp modelId="{900FF6BC-8689-4992-98BE-11BD7BA2DCC9}">
      <dsp:nvSpPr>
        <dsp:cNvPr id="0" name=""/>
        <dsp:cNvSpPr/>
      </dsp:nvSpPr>
      <dsp:spPr>
        <a:xfrm rot="15477720">
          <a:off x="1880896" y="808721"/>
          <a:ext cx="1676794"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0353A0-1F53-4101-822F-1E4CFCAA4A9C}">
      <dsp:nvSpPr>
        <dsp:cNvPr id="0" name=""/>
        <dsp:cNvSpPr/>
      </dsp:nvSpPr>
      <dsp:spPr>
        <a:xfrm>
          <a:off x="2287996" y="-11198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7</a:t>
          </a:r>
          <a:endParaRPr lang="en-US" sz="2100" kern="1200" dirty="0"/>
        </a:p>
      </dsp:txBody>
      <dsp:txXfrm>
        <a:off x="2287996" y="-111983"/>
        <a:ext cx="512880" cy="410304"/>
      </dsp:txXfrm>
    </dsp:sp>
    <dsp:sp modelId="{D2551687-32DA-4F81-966A-11093B354EBB}">
      <dsp:nvSpPr>
        <dsp:cNvPr id="0" name=""/>
        <dsp:cNvSpPr/>
      </dsp:nvSpPr>
      <dsp:spPr>
        <a:xfrm rot="16318766">
          <a:off x="2316912" y="766009"/>
          <a:ext cx="1702718"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7CB5B-681A-4F38-A993-1B3E55ACBF87}">
      <dsp:nvSpPr>
        <dsp:cNvPr id="0" name=""/>
        <dsp:cNvSpPr/>
      </dsp:nvSpPr>
      <dsp:spPr>
        <a:xfrm>
          <a:off x="2941238" y="-185586"/>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8</a:t>
          </a:r>
          <a:endParaRPr lang="en-US" sz="2100" kern="1200" dirty="0"/>
        </a:p>
      </dsp:txBody>
      <dsp:txXfrm>
        <a:off x="2941238" y="-185586"/>
        <a:ext cx="512880" cy="410304"/>
      </dsp:txXfrm>
    </dsp:sp>
    <dsp:sp modelId="{5EB7654D-B2A2-4BDB-AC34-28E2158FC853}">
      <dsp:nvSpPr>
        <dsp:cNvPr id="0" name=""/>
        <dsp:cNvSpPr/>
      </dsp:nvSpPr>
      <dsp:spPr>
        <a:xfrm rot="17152260">
          <a:off x="2761332" y="811748"/>
          <a:ext cx="1711207"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7EEB39-83C2-4CE3-B721-F4AF3A4786E7}">
      <dsp:nvSpPr>
        <dsp:cNvPr id="0" name=""/>
        <dsp:cNvSpPr/>
      </dsp:nvSpPr>
      <dsp:spPr>
        <a:xfrm>
          <a:off x="3594479" y="-11198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9</a:t>
          </a:r>
          <a:endParaRPr lang="en-US" sz="2100" kern="1200" dirty="0"/>
        </a:p>
      </dsp:txBody>
      <dsp:txXfrm>
        <a:off x="3594479" y="-111983"/>
        <a:ext cx="512880" cy="410304"/>
      </dsp:txXfrm>
    </dsp:sp>
    <dsp:sp modelId="{17BE8121-A400-4FE3-9E92-F08A1BC29F23}">
      <dsp:nvSpPr>
        <dsp:cNvPr id="0" name=""/>
        <dsp:cNvSpPr/>
      </dsp:nvSpPr>
      <dsp:spPr>
        <a:xfrm rot="17974610">
          <a:off x="3201492" y="945329"/>
          <a:ext cx="1700484"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0C6586-3077-4AD6-B380-3503C9E43EB1}">
      <dsp:nvSpPr>
        <dsp:cNvPr id="0" name=""/>
        <dsp:cNvSpPr/>
      </dsp:nvSpPr>
      <dsp:spPr>
        <a:xfrm>
          <a:off x="4214965" y="10513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10</a:t>
          </a:r>
          <a:endParaRPr lang="en-US" sz="2100" kern="1200" dirty="0"/>
        </a:p>
      </dsp:txBody>
      <dsp:txXfrm>
        <a:off x="4214965" y="105133"/>
        <a:ext cx="512880" cy="410304"/>
      </dsp:txXfrm>
    </dsp:sp>
    <dsp:sp modelId="{F59C9738-7E18-4CA9-AD46-C35560F7CF37}">
      <dsp:nvSpPr>
        <dsp:cNvPr id="0" name=""/>
        <dsp:cNvSpPr/>
      </dsp:nvSpPr>
      <dsp:spPr>
        <a:xfrm rot="18783272">
          <a:off x="3624534" y="1165082"/>
          <a:ext cx="1668142"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3432C-DDF6-41C5-99EF-C23E7528CDA0}">
      <dsp:nvSpPr>
        <dsp:cNvPr id="0" name=""/>
        <dsp:cNvSpPr/>
      </dsp:nvSpPr>
      <dsp:spPr>
        <a:xfrm>
          <a:off x="4771581" y="45487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11</a:t>
          </a:r>
          <a:endParaRPr lang="en-US" sz="2100" kern="1200" dirty="0"/>
        </a:p>
      </dsp:txBody>
      <dsp:txXfrm>
        <a:off x="4771581" y="454878"/>
        <a:ext cx="512880" cy="410304"/>
      </dsp:txXfrm>
    </dsp:sp>
    <dsp:sp modelId="{13645F4E-81AF-4EE3-98F5-74B77BBA4FC7}">
      <dsp:nvSpPr>
        <dsp:cNvPr id="0" name=""/>
        <dsp:cNvSpPr/>
      </dsp:nvSpPr>
      <dsp:spPr>
        <a:xfrm rot="19576835">
          <a:off x="4013276" y="1468851"/>
          <a:ext cx="1615467"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CA01B-F5C7-4B34-93BE-18526016BB1A}">
      <dsp:nvSpPr>
        <dsp:cNvPr id="0" name=""/>
        <dsp:cNvSpPr/>
      </dsp:nvSpPr>
      <dsp:spPr>
        <a:xfrm>
          <a:off x="5236415" y="919713"/>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12</a:t>
          </a:r>
          <a:endParaRPr lang="en-US" sz="2100" kern="1200" dirty="0"/>
        </a:p>
      </dsp:txBody>
      <dsp:txXfrm>
        <a:off x="5236415" y="919713"/>
        <a:ext cx="512880" cy="410304"/>
      </dsp:txXfrm>
    </dsp:sp>
    <dsp:sp modelId="{A7EBE077-6C50-431B-917B-CC035C4A639E}">
      <dsp:nvSpPr>
        <dsp:cNvPr id="0" name=""/>
        <dsp:cNvSpPr/>
      </dsp:nvSpPr>
      <dsp:spPr>
        <a:xfrm rot="20354946">
          <a:off x="4336648" y="1852800"/>
          <a:ext cx="1556435"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CEA14A-237E-44DA-AA5D-920075D8E1F0}">
      <dsp:nvSpPr>
        <dsp:cNvPr id="0" name=""/>
        <dsp:cNvSpPr/>
      </dsp:nvSpPr>
      <dsp:spPr>
        <a:xfrm>
          <a:off x="5586160" y="1476328"/>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13</a:t>
          </a:r>
          <a:endParaRPr lang="en-US" sz="2100" kern="1200" dirty="0"/>
        </a:p>
      </dsp:txBody>
      <dsp:txXfrm>
        <a:off x="5586160" y="1476328"/>
        <a:ext cx="512880" cy="410304"/>
      </dsp:txXfrm>
    </dsp:sp>
    <dsp:sp modelId="{18E88A28-0C46-469D-9E84-DB8A83230C9A}">
      <dsp:nvSpPr>
        <dsp:cNvPr id="0" name=""/>
        <dsp:cNvSpPr/>
      </dsp:nvSpPr>
      <dsp:spPr>
        <a:xfrm rot="21118134">
          <a:off x="4541058" y="2304167"/>
          <a:ext cx="1526143"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1E462-6AD8-437E-A8A8-F0B1D936231D}">
      <dsp:nvSpPr>
        <dsp:cNvPr id="0" name=""/>
        <dsp:cNvSpPr/>
      </dsp:nvSpPr>
      <dsp:spPr>
        <a:xfrm>
          <a:off x="5803277" y="2096814"/>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14</a:t>
          </a:r>
          <a:endParaRPr lang="en-US" sz="2100" kern="1200" dirty="0"/>
        </a:p>
      </dsp:txBody>
      <dsp:txXfrm>
        <a:off x="5803277" y="2096814"/>
        <a:ext cx="512880" cy="410304"/>
      </dsp:txXfrm>
    </dsp:sp>
    <dsp:sp modelId="{34942CF6-A444-4E69-8D43-FA955C61B9AF}">
      <dsp:nvSpPr>
        <dsp:cNvPr id="0" name=""/>
        <dsp:cNvSpPr/>
      </dsp:nvSpPr>
      <dsp:spPr>
        <a:xfrm rot="267606">
          <a:off x="4570875" y="2789956"/>
          <a:ext cx="1564814" cy="2088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E3E5C8-80E7-4EF4-ABF0-3341BEB093E3}">
      <dsp:nvSpPr>
        <dsp:cNvPr id="0" name=""/>
        <dsp:cNvSpPr/>
      </dsp:nvSpPr>
      <dsp:spPr>
        <a:xfrm>
          <a:off x="5876880" y="2750056"/>
          <a:ext cx="512880" cy="410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15</a:t>
          </a:r>
          <a:endParaRPr lang="en-US" sz="2100" kern="1200" dirty="0"/>
        </a:p>
      </dsp:txBody>
      <dsp:txXfrm>
        <a:off x="5876880" y="2750056"/>
        <a:ext cx="512880" cy="4103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1200F4-CCDE-461C-9F9D-2A054B86787C}">
      <dsp:nvSpPr>
        <dsp:cNvPr id="0" name=""/>
        <dsp:cNvSpPr/>
      </dsp:nvSpPr>
      <dsp:spPr>
        <a:xfrm rot="5400000">
          <a:off x="5098855" y="-2643520"/>
          <a:ext cx="702556" cy="6247892"/>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What do you want to do?</a:t>
          </a:r>
          <a:endParaRPr lang="en-US" sz="2000" kern="1200" dirty="0">
            <a:solidFill>
              <a:schemeClr val="tx1"/>
            </a:solidFill>
          </a:endParaRPr>
        </a:p>
      </dsp:txBody>
      <dsp:txXfrm rot="5400000">
        <a:off x="5098855" y="-2643520"/>
        <a:ext cx="702556" cy="6247892"/>
      </dsp:txXfrm>
    </dsp:sp>
    <dsp:sp modelId="{3188CB16-CD27-4CCF-AE86-40259E6983D6}">
      <dsp:nvSpPr>
        <dsp:cNvPr id="0" name=""/>
        <dsp:cNvSpPr/>
      </dsp:nvSpPr>
      <dsp:spPr>
        <a:xfrm>
          <a:off x="701" y="0"/>
          <a:ext cx="2322578" cy="915657"/>
        </a:xfrm>
        <a:prstGeom prst="roundRect">
          <a:avLst/>
        </a:prstGeom>
        <a:solidFill>
          <a:schemeClr val="accent4">
            <a:lumMod val="75000"/>
          </a:schemeClr>
        </a:solidFill>
        <a:ln>
          <a:solidFill>
            <a:schemeClr val="accent4">
              <a:lumMod val="75000"/>
            </a:schemeClr>
          </a:solid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Specific</a:t>
          </a:r>
          <a:endParaRPr lang="en-US" sz="2800" b="1" kern="1200" dirty="0"/>
        </a:p>
      </dsp:txBody>
      <dsp:txXfrm>
        <a:off x="701" y="0"/>
        <a:ext cx="2322578" cy="915657"/>
      </dsp:txXfrm>
    </dsp:sp>
    <dsp:sp modelId="{06184817-95CB-4EB4-B201-11918305B552}">
      <dsp:nvSpPr>
        <dsp:cNvPr id="0" name=""/>
        <dsp:cNvSpPr/>
      </dsp:nvSpPr>
      <dsp:spPr>
        <a:xfrm rot="5400000">
          <a:off x="5096415" y="-1702616"/>
          <a:ext cx="708792" cy="6244315"/>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How will you know you reached your goal?</a:t>
          </a:r>
          <a:endParaRPr lang="en-US" sz="2000" kern="1200" dirty="0">
            <a:solidFill>
              <a:schemeClr val="tx1"/>
            </a:solidFill>
          </a:endParaRPr>
        </a:p>
      </dsp:txBody>
      <dsp:txXfrm rot="5400000">
        <a:off x="5096415" y="-1702616"/>
        <a:ext cx="708792" cy="6244315"/>
      </dsp:txXfrm>
    </dsp:sp>
    <dsp:sp modelId="{C86713DE-2689-41EF-8B5B-4FF2C2DF0906}">
      <dsp:nvSpPr>
        <dsp:cNvPr id="0" name=""/>
        <dsp:cNvSpPr/>
      </dsp:nvSpPr>
      <dsp:spPr>
        <a:xfrm>
          <a:off x="701" y="959272"/>
          <a:ext cx="2322584" cy="881100"/>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Measure</a:t>
          </a:r>
          <a:endParaRPr lang="en-US" sz="2800" b="1" kern="1200" dirty="0"/>
        </a:p>
      </dsp:txBody>
      <dsp:txXfrm>
        <a:off x="701" y="959272"/>
        <a:ext cx="2322584" cy="881100"/>
      </dsp:txXfrm>
    </dsp:sp>
    <dsp:sp modelId="{0AA157B8-BDC2-4AC6-BE36-516B6F4D62F2}">
      <dsp:nvSpPr>
        <dsp:cNvPr id="0" name=""/>
        <dsp:cNvSpPr/>
      </dsp:nvSpPr>
      <dsp:spPr>
        <a:xfrm rot="5400000">
          <a:off x="5106315" y="-793507"/>
          <a:ext cx="687534" cy="6248009"/>
        </a:xfrm>
        <a:prstGeom prst="round2SameRect">
          <a:avLst/>
        </a:prstGeom>
        <a:noFill/>
        <a:ln w="25400" cap="flat" cmpd="sng" algn="ctr">
          <a:solidFill>
            <a:schemeClr val="accent4">
              <a:alpha val="9000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Do you have the things you need to reach the goal?</a:t>
          </a:r>
          <a:endParaRPr lang="en-US" sz="2000" kern="1200" dirty="0">
            <a:solidFill>
              <a:schemeClr val="tx1"/>
            </a:solidFill>
          </a:endParaRPr>
        </a:p>
      </dsp:txBody>
      <dsp:txXfrm rot="5400000">
        <a:off x="5106315" y="-793507"/>
        <a:ext cx="687534" cy="6248009"/>
      </dsp:txXfrm>
    </dsp:sp>
    <dsp:sp modelId="{7A20AE3F-BAED-439B-9796-F3C3BB6932E6}">
      <dsp:nvSpPr>
        <dsp:cNvPr id="0" name=""/>
        <dsp:cNvSpPr/>
      </dsp:nvSpPr>
      <dsp:spPr>
        <a:xfrm>
          <a:off x="701" y="1883344"/>
          <a:ext cx="2322579" cy="877791"/>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Able</a:t>
          </a:r>
          <a:endParaRPr lang="en-US" sz="2800" b="1" kern="1200" dirty="0"/>
        </a:p>
      </dsp:txBody>
      <dsp:txXfrm>
        <a:off x="701" y="1883344"/>
        <a:ext cx="2322579" cy="877791"/>
      </dsp:txXfrm>
    </dsp:sp>
    <dsp:sp modelId="{252EF153-D357-4DD1-A5FE-D8E11EF1BA08}">
      <dsp:nvSpPr>
        <dsp:cNvPr id="0" name=""/>
        <dsp:cNvSpPr/>
      </dsp:nvSpPr>
      <dsp:spPr>
        <a:xfrm rot="5400000">
          <a:off x="5086428" y="140949"/>
          <a:ext cx="670737" cy="6263731"/>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solidFill>
                <a:schemeClr val="tx1"/>
              </a:solidFill>
            </a:rPr>
            <a:t>Is it something that is important in this situation?</a:t>
          </a:r>
          <a:endParaRPr lang="en-US" sz="2000" kern="1200" dirty="0">
            <a:solidFill>
              <a:schemeClr val="tx1"/>
            </a:solidFill>
          </a:endParaRPr>
        </a:p>
      </dsp:txBody>
      <dsp:txXfrm rot="5400000">
        <a:off x="5086428" y="140949"/>
        <a:ext cx="670737" cy="6263731"/>
      </dsp:txXfrm>
    </dsp:sp>
    <dsp:sp modelId="{D7EAAF4F-B57F-47DD-83D3-D3729BC93875}">
      <dsp:nvSpPr>
        <dsp:cNvPr id="0" name=""/>
        <dsp:cNvSpPr/>
      </dsp:nvSpPr>
      <dsp:spPr>
        <a:xfrm>
          <a:off x="701" y="2804106"/>
          <a:ext cx="2308953" cy="887804"/>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Relates</a:t>
          </a:r>
          <a:endParaRPr lang="en-US" sz="2800" b="1" kern="1200" dirty="0"/>
        </a:p>
      </dsp:txBody>
      <dsp:txXfrm>
        <a:off x="701" y="2804106"/>
        <a:ext cx="2308953" cy="887804"/>
      </dsp:txXfrm>
    </dsp:sp>
    <dsp:sp modelId="{BE6F39BB-842F-4319-A69D-294CB4CAE5A2}">
      <dsp:nvSpPr>
        <dsp:cNvPr id="0" name=""/>
        <dsp:cNvSpPr/>
      </dsp:nvSpPr>
      <dsp:spPr>
        <a:xfrm rot="5400000">
          <a:off x="5131312" y="1051314"/>
          <a:ext cx="611265" cy="6223505"/>
        </a:xfrm>
        <a:prstGeom prst="round2SameRect">
          <a:avLst/>
        </a:prstGeom>
        <a:noFill/>
        <a:ln w="25400" cap="flat" cmpd="sng" algn="ctr">
          <a:solidFill>
            <a:schemeClr val="accent4"/>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When do you want to reach this goal?</a:t>
          </a:r>
          <a:endParaRPr lang="en-US" sz="2000" kern="1200" dirty="0">
            <a:solidFill>
              <a:schemeClr val="tx1"/>
            </a:solidFill>
          </a:endParaRPr>
        </a:p>
      </dsp:txBody>
      <dsp:txXfrm rot="5400000">
        <a:off x="5131312" y="1051314"/>
        <a:ext cx="611265" cy="6223505"/>
      </dsp:txXfrm>
    </dsp:sp>
    <dsp:sp modelId="{5ECE6F83-C6A3-41EA-9F6A-A7EFA8E72006}">
      <dsp:nvSpPr>
        <dsp:cNvPr id="0" name=""/>
        <dsp:cNvSpPr/>
      </dsp:nvSpPr>
      <dsp:spPr>
        <a:xfrm>
          <a:off x="701" y="3734881"/>
          <a:ext cx="2321654" cy="866009"/>
        </a:xfrm>
        <a:prstGeom prst="roundRect">
          <a:avLst/>
        </a:prstGeom>
        <a:solidFill>
          <a:schemeClr val="accent4">
            <a:lumMod val="75000"/>
          </a:schemeClr>
        </a:solidFill>
        <a:ln>
          <a:noFill/>
        </a:ln>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t>Time</a:t>
          </a:r>
          <a:endParaRPr lang="en-US" sz="2800" b="1" kern="1200" dirty="0"/>
        </a:p>
      </dsp:txBody>
      <dsp:txXfrm>
        <a:off x="701" y="3734881"/>
        <a:ext cx="2321654" cy="8660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ea typeface="MS PGothic" pitchFamily="34" charset="-128"/>
              </a:defRPr>
            </a:lvl1pPr>
          </a:lstStyle>
          <a:p>
            <a:pPr>
              <a:defRPr/>
            </a:pPr>
            <a:fld id="{9D7320BB-372A-453B-AB70-F15E936B39EE}" type="datetime1">
              <a:rPr lang="en-US"/>
              <a:pPr>
                <a:defRPr/>
              </a:pPr>
              <a:t>8/8/2014</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ea typeface="MS PGothic" pitchFamily="34" charset="-128"/>
              </a:defRPr>
            </a:lvl1pPr>
          </a:lstStyle>
          <a:p>
            <a:pPr>
              <a:defRPr/>
            </a:pPr>
            <a:fld id="{7E89A148-2DF3-49C2-9BC9-239A018BD389}" type="slidenum">
              <a:rPr lang="en-US"/>
              <a:pPr>
                <a:defRPr/>
              </a:pPr>
              <a:t>‹#›</a:t>
            </a:fld>
            <a:endParaRPr lang="en-US" dirty="0"/>
          </a:p>
        </p:txBody>
      </p:sp>
    </p:spTree>
    <p:extLst>
      <p:ext uri="{BB962C8B-B14F-4D97-AF65-F5344CB8AC3E}">
        <p14:creationId xmlns:p14="http://schemas.microsoft.com/office/powerpoint/2010/main" xmlns="" val="20202971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hangingPunct="0">
              <a:defRPr sz="1200">
                <a:latin typeface="Arial" charset="0"/>
                <a:ea typeface="ＭＳ Ｐゴシック" pitchFamily="-109" charset="-128"/>
                <a:cs typeface="+mn-cs"/>
              </a:defRPr>
            </a:lvl1pPr>
          </a:lstStyle>
          <a:p>
            <a:pPr>
              <a:defRPr/>
            </a:pPr>
            <a:endParaRPr lang="en-US" dirty="0"/>
          </a:p>
        </p:txBody>
      </p:sp>
      <p:sp>
        <p:nvSpPr>
          <p:cNvPr id="5325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atin typeface="Arial" charset="0"/>
                <a:ea typeface="MS PGothic" pitchFamily="34" charset="-128"/>
              </a:defRPr>
            </a:lvl1pPr>
          </a:lstStyle>
          <a:p>
            <a:pPr>
              <a:defRPr/>
            </a:pPr>
            <a:fld id="{C6A76891-0BBE-497F-B87D-7506428D0CC1}" type="datetime1">
              <a:rPr lang="en-US"/>
              <a:pPr>
                <a:defRPr/>
              </a:pPr>
              <a:t>8/8/2014</a:t>
            </a:fld>
            <a:endParaRPr lang="en-US" dirty="0"/>
          </a:p>
        </p:txBody>
      </p:sp>
      <p:sp>
        <p:nvSpPr>
          <p:cNvPr id="3994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hangingPunct="0">
              <a:defRPr sz="1200">
                <a:latin typeface="Arial" charset="0"/>
                <a:ea typeface="ＭＳ Ｐゴシック" pitchFamily="-109" charset="-128"/>
                <a:cs typeface="+mn-cs"/>
              </a:defRPr>
            </a:lvl1pPr>
          </a:lstStyle>
          <a:p>
            <a:pPr>
              <a:defRPr/>
            </a:pPr>
            <a:endParaRPr lang="en-US" dirty="0"/>
          </a:p>
        </p:txBody>
      </p:sp>
      <p:sp>
        <p:nvSpPr>
          <p:cNvPr id="5325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atin typeface="Arial" charset="0"/>
                <a:ea typeface="MS PGothic" pitchFamily="34" charset="-128"/>
              </a:defRPr>
            </a:lvl1pPr>
          </a:lstStyle>
          <a:p>
            <a:pPr>
              <a:defRPr/>
            </a:pPr>
            <a:fld id="{24600AB3-D929-4431-8DA9-50A013BDCF26}" type="slidenum">
              <a:rPr lang="en-US"/>
              <a:pPr>
                <a:defRPr/>
              </a:pPr>
              <a:t>‹#›</a:t>
            </a:fld>
            <a:endParaRPr lang="en-US" dirty="0"/>
          </a:p>
        </p:txBody>
      </p:sp>
    </p:spTree>
    <p:extLst>
      <p:ext uri="{BB962C8B-B14F-4D97-AF65-F5344CB8AC3E}">
        <p14:creationId xmlns:p14="http://schemas.microsoft.com/office/powerpoint/2010/main" xmlns="" val="21577389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475F2-0278-014A-B64D-0E6EC705EE1B}" type="slidenum">
              <a:rPr lang="en-US" sz="1200"/>
              <a:pPr eaLnBrk="1" hangingPunct="1"/>
              <a:t>1</a:t>
            </a:fld>
            <a:endParaRPr lang="en-US" sz="1200" dirty="0"/>
          </a:p>
        </p:txBody>
      </p:sp>
    </p:spTree>
    <p:extLst>
      <p:ext uri="{BB962C8B-B14F-4D97-AF65-F5344CB8AC3E}">
        <p14:creationId xmlns:p14="http://schemas.microsoft.com/office/powerpoint/2010/main" xmlns="" val="1080846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dirty="0" smtClean="0"/>
              <a:t>We want to share with you an example of</a:t>
            </a:r>
            <a:r>
              <a:rPr lang="en-US" baseline="0" dirty="0" smtClean="0"/>
              <a:t> a goal that is “not so SMART.”  The goal focuses on the response of the local volunteer fire department, something that is important in small towns or cities without full-time paid fire department staff.  But many of the SMART elements are missing from the first example.</a:t>
            </a:r>
          </a:p>
          <a:p>
            <a:endParaRPr lang="en-US" baseline="0" dirty="0" smtClean="0"/>
          </a:p>
          <a:p>
            <a:r>
              <a:rPr lang="en-US" baseline="0" dirty="0" smtClean="0"/>
              <a:t>At the bottom of the slide, this goal has been changed to have the five parts of a SMART goal.  Take a look at the five labels to see different parts of the goal.  Keep in mind that a goal does not have to be long or complicated to have SMART parts.</a:t>
            </a:r>
            <a:endParaRPr lang="en-US" dirty="0" smtClean="0"/>
          </a:p>
        </p:txBody>
      </p:sp>
    </p:spTree>
    <p:extLst>
      <p:ext uri="{BB962C8B-B14F-4D97-AF65-F5344CB8AC3E}">
        <p14:creationId xmlns:p14="http://schemas.microsoft.com/office/powerpoint/2010/main" xmlns="" val="136892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it is your turn.  Here is a goal about telling people in a flood prone area about the need to evacuate.  The first statement fails to meet the conditions of being a SMART goal.  However, the second statement is SMART.  See if you can identify each of the SMART elements.  </a:t>
            </a:r>
          </a:p>
          <a:p>
            <a:endParaRPr lang="en-US" baseline="0" dirty="0" smtClean="0"/>
          </a:p>
          <a:p>
            <a:r>
              <a:rPr lang="en-US" b="1" baseline="0" dirty="0" smtClean="0"/>
              <a:t>Facilitator note:  </a:t>
            </a:r>
            <a:r>
              <a:rPr lang="en-US" baseline="0" dirty="0" smtClean="0"/>
              <a:t>This can be done in small groups or individually allowing time to report back, or together as a whole group, depending on the size of the whole group.</a:t>
            </a:r>
          </a:p>
          <a:p>
            <a:endParaRPr lang="en-US" baseline="0" dirty="0" smtClean="0"/>
          </a:p>
          <a:p>
            <a:r>
              <a:rPr lang="en-US" baseline="0" dirty="0" smtClean="0"/>
              <a:t>Specific:  telling persons in the county’s flood-prone area</a:t>
            </a:r>
          </a:p>
          <a:p>
            <a:r>
              <a:rPr lang="en-US" baseline="0" dirty="0" smtClean="0"/>
              <a:t>Measure:  100%, within 4 hours</a:t>
            </a:r>
          </a:p>
          <a:p>
            <a:r>
              <a:rPr lang="en-US" baseline="0" dirty="0" smtClean="0"/>
              <a:t>Able:  County level, within a defined area</a:t>
            </a:r>
          </a:p>
          <a:p>
            <a:r>
              <a:rPr lang="en-US" baseline="0" dirty="0" smtClean="0"/>
              <a:t>Relates:   People in flood zone</a:t>
            </a:r>
          </a:p>
          <a:p>
            <a:r>
              <a:rPr lang="en-US" baseline="0" dirty="0" smtClean="0"/>
              <a:t>Time:  Within four hours of the order</a:t>
            </a:r>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11</a:t>
            </a:fld>
            <a:endParaRPr lang="en-US" dirty="0"/>
          </a:p>
        </p:txBody>
      </p:sp>
    </p:spTree>
    <p:extLst>
      <p:ext uri="{BB962C8B-B14F-4D97-AF65-F5344CB8AC3E}">
        <p14:creationId xmlns:p14="http://schemas.microsoft.com/office/powerpoint/2010/main" xmlns="" val="314838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b="1" baseline="0" dirty="0" smtClean="0"/>
              <a:t>Facilitator Note:  </a:t>
            </a:r>
            <a:r>
              <a:rPr lang="en-US" baseline="0" dirty="0" smtClean="0"/>
              <a:t>Have blank flip chart paper available for participants.  Once they identify the ESFs they want to address, write each one at the top of a separate flip chart sheet (one ESF per sheet).  Ask each person to pick an ESF that he/she wants to tackle (individually or in small groups).  After everyone has selected an ESF, instruct the group of people assigned to each of the ESFs to write a SMART goal related to that specific function.  After each team has completed its assignment, ask a representative of each ESF team to share the goal they developed.  Ask the other participants to provide feedback on ways to refine each of the ESF goals.</a:t>
            </a:r>
            <a:endParaRPr lang="en-US" dirty="0" smtClean="0"/>
          </a:p>
        </p:txBody>
      </p:sp>
    </p:spTree>
    <p:extLst>
      <p:ext uri="{BB962C8B-B14F-4D97-AF65-F5344CB8AC3E}">
        <p14:creationId xmlns:p14="http://schemas.microsoft.com/office/powerpoint/2010/main" xmlns="" val="168443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ＭＳ Ｐゴシック" pitchFamily="34" charset="-128"/>
                <a:cs typeface="MS PGothic" charset="0"/>
              </a:rPr>
              <a:t>The next step is to come up with actions to reach goals. </a:t>
            </a:r>
          </a:p>
          <a:p>
            <a:r>
              <a:rPr lang="en-US" sz="1200" i="1" kern="1200" dirty="0" smtClean="0">
                <a:solidFill>
                  <a:schemeClr val="tx1"/>
                </a:solidFill>
                <a:latin typeface="Calibri" pitchFamily="34" charset="0"/>
                <a:ea typeface="ＭＳ Ｐゴシック" pitchFamily="34" charset="-128"/>
                <a:cs typeface="MS PGothic" charset="0"/>
              </a:rPr>
              <a:t> </a:t>
            </a:r>
            <a:endParaRPr lang="en-US" sz="1200" kern="1200" dirty="0" smtClean="0">
              <a:solidFill>
                <a:schemeClr val="tx1"/>
              </a:solidFill>
              <a:latin typeface="Calibri" pitchFamily="34" charset="0"/>
              <a:ea typeface="ＭＳ Ｐゴシック" pitchFamily="34" charset="-128"/>
              <a:cs typeface="MS PGothic" charset="0"/>
            </a:endParaRPr>
          </a:p>
          <a:p>
            <a:r>
              <a:rPr lang="en-US" sz="1200" kern="1200" dirty="0" smtClean="0">
                <a:solidFill>
                  <a:schemeClr val="tx1"/>
                </a:solidFill>
                <a:latin typeface="Calibri" pitchFamily="34" charset="0"/>
                <a:ea typeface="ＭＳ Ｐゴシック" pitchFamily="34" charset="-128"/>
                <a:cs typeface="MS PGothic" charset="0"/>
              </a:rPr>
              <a:t>Activity: have group think about sample goal (100% of persons in county’s flood prone area will be notified within 4 hours of an evacuation order release) and brainstorm what they would do. List answers on the flip chart. </a:t>
            </a:r>
          </a:p>
          <a:p>
            <a:r>
              <a:rPr lang="en-US" sz="1200" kern="1200" dirty="0" smtClean="0">
                <a:solidFill>
                  <a:schemeClr val="tx1"/>
                </a:solidFill>
                <a:latin typeface="Calibri" pitchFamily="34" charset="0"/>
                <a:ea typeface="ＭＳ Ｐゴシック" pitchFamily="34" charset="-128"/>
                <a:cs typeface="MS PGothic" charset="0"/>
              </a:rPr>
              <a:t> </a:t>
            </a:r>
          </a:p>
          <a:p>
            <a:r>
              <a:rPr lang="en-US" sz="1200" kern="1200" dirty="0" smtClean="0">
                <a:solidFill>
                  <a:schemeClr val="tx1"/>
                </a:solidFill>
                <a:latin typeface="Calibri" pitchFamily="34" charset="0"/>
                <a:ea typeface="ＭＳ Ｐゴシック" pitchFamily="34" charset="-128"/>
                <a:cs typeface="MS PGothic" charset="0"/>
              </a:rPr>
              <a:t>If participants are stuck, use Handout 4 as a guide.</a:t>
            </a:r>
          </a:p>
          <a:p>
            <a:r>
              <a:rPr lang="en-US" sz="1200" i="1" kern="1200" dirty="0" smtClean="0">
                <a:solidFill>
                  <a:schemeClr val="tx1"/>
                </a:solidFill>
                <a:latin typeface="Calibri" pitchFamily="34" charset="0"/>
                <a:ea typeface="ＭＳ Ｐゴシック" pitchFamily="34" charset="-128"/>
                <a:cs typeface="MS PGothic" charset="0"/>
              </a:rPr>
              <a:t> </a:t>
            </a:r>
            <a:endParaRPr lang="en-US" sz="1200" kern="1200" dirty="0" smtClean="0">
              <a:solidFill>
                <a:schemeClr val="tx1"/>
              </a:solidFill>
              <a:latin typeface="Calibri" pitchFamily="34" charset="0"/>
              <a:ea typeface="ＭＳ Ｐゴシック" pitchFamily="34" charset="-128"/>
              <a:cs typeface="MS PGothic"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13</a:t>
            </a:fld>
            <a:endParaRPr lang="en-US" dirty="0"/>
          </a:p>
        </p:txBody>
      </p:sp>
    </p:spTree>
    <p:extLst>
      <p:ext uri="{BB962C8B-B14F-4D97-AF65-F5344CB8AC3E}">
        <p14:creationId xmlns:p14="http://schemas.microsoft.com/office/powerpoint/2010/main" xmlns="" val="327403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ＭＳ Ｐゴシック" pitchFamily="34" charset="-128"/>
                <a:cs typeface="MS PGothic" charset="0"/>
              </a:rPr>
              <a:t>Working in the same teams that developed the SMART goal(s) for specific ESFs, have each group develop a list of actions (not specific steps) that will be needed to reach the goal.  Once each group has a good working draft, allow time to share with the others who are part of the larger team.</a:t>
            </a:r>
          </a:p>
          <a:p>
            <a:r>
              <a:rPr lang="en-US" sz="1200" kern="1200" dirty="0" smtClean="0">
                <a:solidFill>
                  <a:schemeClr val="tx1"/>
                </a:solidFill>
                <a:latin typeface="Calibri" pitchFamily="34" charset="0"/>
                <a:ea typeface="ＭＳ Ｐゴシック" pitchFamily="34" charset="-128"/>
                <a:cs typeface="MS PGothic" charset="0"/>
              </a:rPr>
              <a:t> </a:t>
            </a:r>
          </a:p>
          <a:p>
            <a:r>
              <a:rPr lang="en-US" sz="1200" i="1" kern="1200" dirty="0" smtClean="0">
                <a:solidFill>
                  <a:schemeClr val="tx1"/>
                </a:solidFill>
                <a:latin typeface="Calibri" pitchFamily="34" charset="0"/>
                <a:ea typeface="ＭＳ Ｐゴシック" pitchFamily="34" charset="-128"/>
                <a:cs typeface="MS PGothic" charset="0"/>
              </a:rPr>
              <a:t>Facilitator Note: When using Handout 3, be sure the participants are developing big picture actions in the “Action” section and not specific steps. We will discuss the specific steps needed to achieve the goals in Step 4. </a:t>
            </a:r>
            <a:endParaRPr lang="en-US" sz="1200" kern="1200" dirty="0" smtClean="0">
              <a:solidFill>
                <a:schemeClr val="tx1"/>
              </a:solidFill>
              <a:latin typeface="Calibri" pitchFamily="34" charset="0"/>
              <a:ea typeface="ＭＳ Ｐゴシック" pitchFamily="34" charset="-128"/>
              <a:cs typeface="MS PGothic"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14</a:t>
            </a:fld>
            <a:endParaRPr lang="en-US" dirty="0"/>
          </a:p>
        </p:txBody>
      </p:sp>
    </p:spTree>
    <p:extLst>
      <p:ext uri="{BB962C8B-B14F-4D97-AF65-F5344CB8AC3E}">
        <p14:creationId xmlns:p14="http://schemas.microsoft.com/office/powerpoint/2010/main" xmlns="" val="261973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z="1200" kern="1200" dirty="0" smtClean="0">
                <a:solidFill>
                  <a:schemeClr val="tx1"/>
                </a:solidFill>
                <a:latin typeface="Calibri" pitchFamily="34" charset="0"/>
                <a:ea typeface="ＭＳ Ｐゴシック" pitchFamily="34" charset="-128"/>
                <a:cs typeface="MS PGothic" charset="0"/>
              </a:rPr>
              <a:t>Have each group finish SMART goals and actions before the next meeting.  Since Step 4 builds on the information generated in Step 3, cleaning up any “fuzzy” or unclear items before the next session will help the group make progress. Polished versions of Handout 3 should then be shared and discussed at the beginning part of the upcoming Step 4 session. </a:t>
            </a:r>
            <a:endParaRPr lang="en-US" dirty="0" smtClean="0"/>
          </a:p>
        </p:txBody>
      </p:sp>
    </p:spTree>
    <p:extLst>
      <p:ext uri="{BB962C8B-B14F-4D97-AF65-F5344CB8AC3E}">
        <p14:creationId xmlns:p14="http://schemas.microsoft.com/office/powerpoint/2010/main" xmlns="" val="238926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dirty="0" smtClean="0"/>
              <a:t>Take a few moments at the end of this session to answer any questions about the day’s work or any work assignments before the next</a:t>
            </a:r>
            <a:r>
              <a:rPr lang="en-US" baseline="0" dirty="0" smtClean="0"/>
              <a:t> meeting.</a:t>
            </a:r>
            <a:r>
              <a:rPr lang="en-US" dirty="0" smtClean="0"/>
              <a:t>  Also, be sure to announce</a:t>
            </a:r>
            <a:r>
              <a:rPr lang="en-US" baseline="0" dirty="0" smtClean="0"/>
              <a:t> the time, date, and location for the next meeting.</a:t>
            </a:r>
            <a:endParaRPr lang="en-US" dirty="0" smtClean="0"/>
          </a:p>
        </p:txBody>
      </p:sp>
    </p:spTree>
    <p:extLst>
      <p:ext uri="{BB962C8B-B14F-4D97-AF65-F5344CB8AC3E}">
        <p14:creationId xmlns:p14="http://schemas.microsoft.com/office/powerpoint/2010/main" xmlns="" val="312291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17</a:t>
            </a:fld>
            <a:endParaRPr lang="en-US" dirty="0"/>
          </a:p>
        </p:txBody>
      </p:sp>
    </p:spTree>
    <p:extLst>
      <p:ext uri="{BB962C8B-B14F-4D97-AF65-F5344CB8AC3E}">
        <p14:creationId xmlns:p14="http://schemas.microsoft.com/office/powerpoint/2010/main" xmlns="" val="26860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Remind</a:t>
            </a:r>
            <a:r>
              <a:rPr lang="en-US" baseline="0" dirty="0" smtClean="0"/>
              <a:t> participants of where they are within the process.  Now that they have formed the team and examined their current situation, they are ready to get to work identifying goals and actions that form the framework of the plan.</a:t>
            </a:r>
            <a:endParaRPr lang="en-US" dirty="0" smtClean="0"/>
          </a:p>
        </p:txBody>
      </p:sp>
      <p:sp>
        <p:nvSpPr>
          <p:cNvPr id="43012" name="Slide Number Placeholder 3"/>
          <p:cNvSpPr>
            <a:spLocks noGrp="1"/>
          </p:cNvSpPr>
          <p:nvPr>
            <p:ph type="sldNum" sz="quarter" idx="5"/>
          </p:nvPr>
        </p:nvSpPr>
        <p:spPr>
          <a:noFill/>
        </p:spPr>
        <p:txBody>
          <a:bodyPr/>
          <a:lstStyle/>
          <a:p>
            <a:fld id="{02F56D07-249F-4086-9D4F-334C1DCE672B}" type="slidenum">
              <a:rPr lang="en-US" smtClean="0">
                <a:ea typeface="ＭＳ Ｐゴシック" pitchFamily="34" charset="-128"/>
              </a:rPr>
              <a:pPr/>
              <a:t>2</a:t>
            </a:fld>
            <a:endParaRPr lang="en-US" dirty="0" smtClean="0">
              <a:ea typeface="ＭＳ Ｐゴシック" pitchFamily="34" charset="-128"/>
            </a:endParaRPr>
          </a:p>
        </p:txBody>
      </p:sp>
    </p:spTree>
    <p:extLst>
      <p:ext uri="{BB962C8B-B14F-4D97-AF65-F5344CB8AC3E}">
        <p14:creationId xmlns:p14="http://schemas.microsoft.com/office/powerpoint/2010/main" xmlns="" val="110067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marL="0" indent="0">
              <a:buFont typeface="Wingdings" charset="0"/>
              <a:buNone/>
              <a:defRPr/>
            </a:pPr>
            <a:r>
              <a:rPr lang="en-US" sz="1400" b="1" dirty="0" smtClean="0">
                <a:solidFill>
                  <a:schemeClr val="accent2">
                    <a:lumMod val="50000"/>
                  </a:schemeClr>
                </a:solidFill>
                <a:ea typeface="ＭＳ Ｐゴシック" charset="0"/>
                <a:cs typeface="ＭＳ Ｐゴシック" charset="0"/>
              </a:rPr>
              <a:t>In this step, your team will: </a:t>
            </a:r>
          </a:p>
          <a:p>
            <a:pPr indent="-274320">
              <a:spcBef>
                <a:spcPts val="1400"/>
              </a:spcBef>
              <a:buClr>
                <a:schemeClr val="accent4"/>
              </a:buClr>
              <a:buFont typeface="Arial" pitchFamily="34" charset="0"/>
              <a:buChar char="•"/>
              <a:defRPr/>
            </a:pPr>
            <a:r>
              <a:rPr lang="en-US" dirty="0" smtClean="0">
                <a:solidFill>
                  <a:schemeClr val="tx1"/>
                </a:solidFill>
                <a:ea typeface="ＭＳ Ｐゴシック" charset="0"/>
                <a:cs typeface="ＭＳ Ｐゴシック" charset="0"/>
              </a:rPr>
              <a:t>Learn how to use a scenario to start the planning process</a:t>
            </a:r>
          </a:p>
          <a:p>
            <a:pPr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Based on the scenario planning process:</a:t>
            </a:r>
          </a:p>
          <a:p>
            <a:pPr indent="-274320">
              <a:buClr>
                <a:schemeClr val="accent4"/>
              </a:buClr>
              <a:defRPr/>
            </a:pPr>
            <a:endParaRPr lang="en-US" dirty="0" smtClean="0">
              <a:solidFill>
                <a:schemeClr val="tx1"/>
              </a:solidFill>
              <a:ea typeface="ＭＳ Ｐゴシック" charset="0"/>
              <a:cs typeface="ＭＳ Ｐゴシック" charset="0"/>
            </a:endParaRPr>
          </a:p>
          <a:p>
            <a:pPr lvl="2"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Write SMART goals that respond to your key </a:t>
            </a:r>
          </a:p>
          <a:p>
            <a:pPr lvl="2" indent="-274320">
              <a:buClr>
                <a:schemeClr val="accent4"/>
              </a:buClr>
              <a:buFont typeface="Arial" pitchFamily="34" charset="0"/>
              <a:buChar char="•"/>
              <a:defRPr/>
            </a:pPr>
            <a:r>
              <a:rPr lang="en-US" dirty="0" smtClean="0">
                <a:solidFill>
                  <a:schemeClr val="tx1"/>
                </a:solidFill>
                <a:ea typeface="ＭＳ Ｐゴシック" charset="0"/>
                <a:cs typeface="ＭＳ Ｐゴシック" charset="0"/>
              </a:rPr>
              <a:t>Plan actions that will be important to help reach </a:t>
            </a:r>
            <a:r>
              <a:rPr lang="en-US" baseline="0" dirty="0" smtClean="0">
                <a:solidFill>
                  <a:schemeClr val="tx1"/>
                </a:solidFill>
                <a:ea typeface="ＭＳ Ｐゴシック" charset="0"/>
                <a:cs typeface="ＭＳ Ｐゴシック" charset="0"/>
              </a:rPr>
              <a:t>your goals.</a:t>
            </a:r>
            <a:endParaRPr lang="en-US" dirty="0" smtClean="0">
              <a:solidFill>
                <a:schemeClr val="tx1"/>
              </a:solidFill>
              <a:ea typeface="ＭＳ Ｐゴシック" charset="0"/>
              <a:cs typeface="ＭＳ Ｐゴシック" charset="0"/>
            </a:endParaRPr>
          </a:p>
        </p:txBody>
      </p:sp>
      <p:sp>
        <p:nvSpPr>
          <p:cNvPr id="44036" name="Slide Number Placeholder 3"/>
          <p:cNvSpPr>
            <a:spLocks noGrp="1"/>
          </p:cNvSpPr>
          <p:nvPr>
            <p:ph type="sldNum" sz="quarter" idx="5"/>
          </p:nvPr>
        </p:nvSpPr>
        <p:spPr>
          <a:noFill/>
        </p:spPr>
        <p:txBody>
          <a:bodyPr/>
          <a:lstStyle/>
          <a:p>
            <a:fld id="{381BAD14-4682-46AB-A979-AF91598552D4}" type="slidenum">
              <a:rPr lang="en-US" smtClean="0">
                <a:ea typeface="ＭＳ Ｐゴシック" pitchFamily="34" charset="-128"/>
              </a:rPr>
              <a:pPr/>
              <a:t>3</a:t>
            </a:fld>
            <a:endParaRPr lang="en-US" dirty="0" smtClean="0">
              <a:ea typeface="ＭＳ Ｐゴシック" pitchFamily="34" charset="-128"/>
            </a:endParaRPr>
          </a:p>
        </p:txBody>
      </p:sp>
    </p:spTree>
    <p:extLst>
      <p:ext uri="{BB962C8B-B14F-4D97-AF65-F5344CB8AC3E}">
        <p14:creationId xmlns:p14="http://schemas.microsoft.com/office/powerpoint/2010/main" xmlns="" val="258425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sz="1200" dirty="0" smtClean="0">
                <a:solidFill>
                  <a:schemeClr val="tx1"/>
                </a:solidFill>
              </a:rPr>
              <a:t>The scenario planning is one way groups sometimes use to help think about the kinds of things they need to consider in planning.  We are going to role play a flood scenario in order to get a feel for what could happen if your community experienced a disaster of this type.  The scenario planning  process can guide your team in determining the goals and actions that might help your community be better prepared and able to effectively respond to a disaster – such as a flood. </a:t>
            </a:r>
          </a:p>
          <a:p>
            <a:endParaRPr lang="en-US" sz="1200" dirty="0" smtClean="0">
              <a:solidFill>
                <a:schemeClr val="tx1"/>
              </a:solidFill>
            </a:endParaRPr>
          </a:p>
          <a:p>
            <a:r>
              <a:rPr lang="en-US" sz="1200" b="1" dirty="0" smtClean="0">
                <a:solidFill>
                  <a:schemeClr val="tx1"/>
                </a:solidFill>
              </a:rPr>
              <a:t>Facilitator Note:  </a:t>
            </a:r>
            <a:r>
              <a:rPr lang="en-US" sz="1200" dirty="0" smtClean="0">
                <a:solidFill>
                  <a:schemeClr val="tx1"/>
                </a:solidFill>
              </a:rPr>
              <a:t>Feel free to</a:t>
            </a:r>
            <a:r>
              <a:rPr lang="en-US" sz="1200" baseline="0" dirty="0" smtClean="0">
                <a:solidFill>
                  <a:schemeClr val="tx1"/>
                </a:solidFill>
              </a:rPr>
              <a:t> change the scenario to another situation if this situation is not a good fit to the kinds of disasters your community is likely to face.  You can use the basic design of the scenario provided to write your own situation, or you can search other sources for ready-made table-top exercises.  A list of resources is provided to get you started. [Insert handout info on facilitator’s guide on this page]</a:t>
            </a:r>
          </a:p>
          <a:p>
            <a:endParaRPr lang="en-US" sz="1200" baseline="0" dirty="0" smtClean="0">
              <a:solidFill>
                <a:schemeClr val="tx1"/>
              </a:solidFill>
            </a:endParaRPr>
          </a:p>
          <a:p>
            <a:r>
              <a:rPr lang="en-US" sz="1200" baseline="0" dirty="0" smtClean="0">
                <a:solidFill>
                  <a:schemeClr val="tx1"/>
                </a:solidFill>
              </a:rPr>
              <a:t>Also, this scenario provided has multiple cascading events.  Feel free to shorten the number of events or adapt them to help participants relate to the situation and/or to respond to time constraints.  Be sure to make appropriate adjustments to the participant handout to reflect any changes you make to the basic scenario.</a:t>
            </a:r>
            <a:endParaRPr lang="en-US" sz="1200" dirty="0" smtClean="0">
              <a:solidFill>
                <a:schemeClr val="tx1"/>
              </a:solidFill>
            </a:endParaRPr>
          </a:p>
          <a:p>
            <a:endParaRPr lang="en-US" sz="1200" dirty="0" smtClean="0">
              <a:solidFill>
                <a:schemeClr val="tx1"/>
              </a:solidFill>
            </a:endParaRPr>
          </a:p>
          <a:p>
            <a:endParaRPr lang="en-US" sz="1200" dirty="0" smtClean="0">
              <a:solidFill>
                <a:schemeClr val="tx1"/>
              </a:solidFill>
            </a:endParaRPr>
          </a:p>
        </p:txBody>
      </p:sp>
    </p:spTree>
    <p:extLst>
      <p:ext uri="{BB962C8B-B14F-4D97-AF65-F5344CB8AC3E}">
        <p14:creationId xmlns:p14="http://schemas.microsoft.com/office/powerpoint/2010/main" xmlns="" val="219780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sz="1200" dirty="0" smtClean="0">
                <a:solidFill>
                  <a:schemeClr val="tx1"/>
                </a:solidFill>
              </a:rPr>
              <a:t>Now</a:t>
            </a:r>
            <a:r>
              <a:rPr lang="en-US" sz="1200" baseline="0" dirty="0" smtClean="0">
                <a:solidFill>
                  <a:schemeClr val="tx1"/>
                </a:solidFill>
              </a:rPr>
              <a:t> </a:t>
            </a:r>
            <a:r>
              <a:rPr lang="en-US" sz="1200" dirty="0" smtClean="0">
                <a:solidFill>
                  <a:schemeClr val="tx1"/>
                </a:solidFill>
              </a:rPr>
              <a:t>that you have gone through the scenario</a:t>
            </a:r>
            <a:r>
              <a:rPr lang="en-US" sz="1200" baseline="0" dirty="0" smtClean="0">
                <a:solidFill>
                  <a:schemeClr val="tx1"/>
                </a:solidFill>
              </a:rPr>
              <a:t> planning, let’s take a few minutes to think about it:</a:t>
            </a:r>
          </a:p>
          <a:p>
            <a:endParaRPr lang="en-US" sz="1200" dirty="0" smtClean="0">
              <a:solidFill>
                <a:schemeClr val="tx1"/>
              </a:solidFill>
            </a:endParaRPr>
          </a:p>
          <a:p>
            <a:r>
              <a:rPr lang="en-US" sz="1200" dirty="0" smtClean="0">
                <a:solidFill>
                  <a:schemeClr val="tx1"/>
                </a:solidFill>
              </a:rPr>
              <a:t>What went well?</a:t>
            </a:r>
          </a:p>
          <a:p>
            <a:endParaRPr lang="en-US" sz="1200" dirty="0" smtClean="0">
              <a:solidFill>
                <a:schemeClr val="tx1"/>
              </a:solidFill>
            </a:endParaRPr>
          </a:p>
          <a:p>
            <a:r>
              <a:rPr lang="en-US" sz="1200" dirty="0" smtClean="0">
                <a:solidFill>
                  <a:schemeClr val="tx1"/>
                </a:solidFill>
              </a:rPr>
              <a:t>What didn’t go well?</a:t>
            </a:r>
          </a:p>
          <a:p>
            <a:endParaRPr lang="en-US" sz="1200" dirty="0" smtClean="0">
              <a:solidFill>
                <a:schemeClr val="tx1"/>
              </a:solidFill>
            </a:endParaRPr>
          </a:p>
          <a:p>
            <a:r>
              <a:rPr lang="en-US" sz="1200" dirty="0" smtClean="0">
                <a:solidFill>
                  <a:schemeClr val="tx1"/>
                </a:solidFill>
              </a:rPr>
              <a:t>Good disaster planning</a:t>
            </a:r>
            <a:r>
              <a:rPr lang="en-US" sz="1200" baseline="0" dirty="0" smtClean="0">
                <a:solidFill>
                  <a:schemeClr val="tx1"/>
                </a:solidFill>
              </a:rPr>
              <a:t> requires </a:t>
            </a:r>
            <a:r>
              <a:rPr lang="en-US" sz="1200" dirty="0" smtClean="0">
                <a:solidFill>
                  <a:schemeClr val="tx1"/>
                </a:solidFill>
              </a:rPr>
              <a:t>clear goals and specific actions.  Did</a:t>
            </a:r>
            <a:r>
              <a:rPr lang="en-US" sz="1200" baseline="0" dirty="0" smtClean="0">
                <a:solidFill>
                  <a:schemeClr val="tx1"/>
                </a:solidFill>
              </a:rPr>
              <a:t> you see any needed goals or actions in this process?  </a:t>
            </a:r>
            <a:r>
              <a:rPr lang="en-US" sz="1200" dirty="0" smtClean="0">
                <a:solidFill>
                  <a:schemeClr val="tx1"/>
                </a:solidFill>
              </a:rPr>
              <a:t>What goals would have helped in this situation?</a:t>
            </a:r>
          </a:p>
          <a:p>
            <a:endParaRPr lang="en-US" sz="1200" dirty="0" smtClean="0">
              <a:solidFill>
                <a:schemeClr val="tx1"/>
              </a:solidFill>
            </a:endParaRPr>
          </a:p>
          <a:p>
            <a:r>
              <a:rPr lang="en-US" sz="1200" dirty="0" smtClean="0">
                <a:solidFill>
                  <a:schemeClr val="tx1"/>
                </a:solidFill>
              </a:rPr>
              <a:t>Did you have the resources you needed?  If not, what was missing?  (Note:</a:t>
            </a:r>
            <a:r>
              <a:rPr lang="en-US" sz="1200" baseline="0" dirty="0" smtClean="0">
                <a:solidFill>
                  <a:schemeClr val="tx1"/>
                </a:solidFill>
              </a:rPr>
              <a:t>  We will discuss this in more detail in </a:t>
            </a:r>
            <a:r>
              <a:rPr lang="en-US" sz="1200" dirty="0" smtClean="0">
                <a:solidFill>
                  <a:schemeClr val="tx1"/>
                </a:solidFill>
              </a:rPr>
              <a:t>Step</a:t>
            </a:r>
            <a:r>
              <a:rPr lang="en-US" sz="1200" baseline="0" dirty="0" smtClean="0">
                <a:solidFill>
                  <a:schemeClr val="tx1"/>
                </a:solidFill>
              </a:rPr>
              <a:t> Four of ReadyCommunity).</a:t>
            </a:r>
            <a:endParaRPr lang="en-US" dirty="0" smtClean="0"/>
          </a:p>
        </p:txBody>
      </p:sp>
    </p:spTree>
    <p:extLst>
      <p:ext uri="{BB962C8B-B14F-4D97-AF65-F5344CB8AC3E}">
        <p14:creationId xmlns:p14="http://schemas.microsoft.com/office/powerpoint/2010/main" xmlns="" val="229554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dirty="0" smtClean="0"/>
              <a:t>As you begin to outline your plan and its goals, you should focus your discussion on the following questions:</a:t>
            </a:r>
          </a:p>
          <a:p>
            <a:pPr marL="636905" indent="-457200">
              <a:buClr>
                <a:schemeClr val="tx1"/>
              </a:buClr>
              <a:buFont typeface="Wingdings" charset="2"/>
              <a:buNone/>
            </a:pPr>
            <a:endParaRPr lang="en-US" sz="1200" dirty="0" smtClean="0">
              <a:solidFill>
                <a:schemeClr val="tx1"/>
              </a:solidFill>
            </a:endParaRPr>
          </a:p>
          <a:p>
            <a:pPr marL="636905" indent="-457200">
              <a:buClr>
                <a:schemeClr val="tx1"/>
              </a:buClr>
              <a:buFont typeface="Wingdings" charset="2"/>
              <a:buNone/>
            </a:pPr>
            <a:r>
              <a:rPr lang="en-US" sz="1200" dirty="0" smtClean="0">
                <a:solidFill>
                  <a:schemeClr val="tx1"/>
                </a:solidFill>
              </a:rPr>
              <a:t>1.</a:t>
            </a:r>
            <a:r>
              <a:rPr lang="en-US" sz="1200" baseline="0" dirty="0" smtClean="0">
                <a:solidFill>
                  <a:schemeClr val="tx1"/>
                </a:solidFill>
              </a:rPr>
              <a:t> </a:t>
            </a:r>
            <a:r>
              <a:rPr lang="en-US" sz="1200" dirty="0" smtClean="0">
                <a:solidFill>
                  <a:schemeClr val="tx1"/>
                </a:solidFill>
              </a:rPr>
              <a:t>What hazards did you identify in Step Two when you did your community’s timeline?</a:t>
            </a:r>
          </a:p>
          <a:p>
            <a:pPr marL="228600" indent="-228600">
              <a:buNone/>
            </a:pPr>
            <a:endParaRPr lang="en-US" baseline="0" dirty="0" smtClean="0"/>
          </a:p>
          <a:p>
            <a:pPr marL="228600" indent="-228600">
              <a:buNone/>
            </a:pPr>
            <a:r>
              <a:rPr lang="en-US" baseline="0" dirty="0" smtClean="0"/>
              <a:t>	2. What </a:t>
            </a:r>
            <a:r>
              <a:rPr lang="en-US" baseline="0" dirty="0" smtClean="0"/>
              <a:t>needs to happen to respond to these hazards?</a:t>
            </a:r>
          </a:p>
          <a:p>
            <a:pPr marL="228600" indent="-228600">
              <a:buAutoNum type="arabicPeriod"/>
            </a:pPr>
            <a:endParaRPr lang="en-US" baseline="0" dirty="0" smtClean="0"/>
          </a:p>
          <a:p>
            <a:pPr marL="0" indent="0">
              <a:buNone/>
            </a:pPr>
            <a:r>
              <a:rPr lang="en-US" baseline="0" dirty="0" smtClean="0"/>
              <a:t>The next section will help us identify some of these areas that need attention. </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xmlns="" val="277020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FEMA has identified 15 response categories, or Emergency</a:t>
            </a:r>
            <a:r>
              <a:rPr lang="en-US" baseline="0" dirty="0" smtClean="0"/>
              <a:t> Support Functions (ESF)</a:t>
            </a:r>
            <a:r>
              <a:rPr lang="en-US" dirty="0" smtClean="0"/>
              <a:t> from which a community may need to respond in a disaster.  All</a:t>
            </a:r>
            <a:r>
              <a:rPr lang="en-US" baseline="0" dirty="0" smtClean="0"/>
              <a:t> fifteen functions may not be needed for every type of hazard.  Based on your hazard, which of these support functions will you need to use to respond to your hazard?  Handout 2 has the descriptions of each one and can help you think through your choices.   </a:t>
            </a:r>
          </a:p>
          <a:p>
            <a:endParaRPr lang="en-US" baseline="0" dirty="0" smtClean="0"/>
          </a:p>
          <a:p>
            <a:r>
              <a:rPr lang="en-US" baseline="0" dirty="0" smtClean="0"/>
              <a:t>Once you have selected the ESFs you plan to address, the next step is to write goals for each of these.</a:t>
            </a:r>
            <a:endParaRPr lang="en-US" dirty="0"/>
          </a:p>
        </p:txBody>
      </p:sp>
      <p:sp>
        <p:nvSpPr>
          <p:cNvPr id="4" name="Slide Number Placeholder 3"/>
          <p:cNvSpPr>
            <a:spLocks noGrp="1"/>
          </p:cNvSpPr>
          <p:nvPr>
            <p:ph type="sldNum" sz="quarter" idx="10"/>
          </p:nvPr>
        </p:nvSpPr>
        <p:spPr/>
        <p:txBody>
          <a:bodyPr/>
          <a:lstStyle/>
          <a:p>
            <a:pPr>
              <a:defRPr/>
            </a:pPr>
            <a:fld id="{24600AB3-D929-4431-8DA9-50A013BDCF26}" type="slidenum">
              <a:rPr lang="en-US" smtClean="0"/>
              <a:pPr>
                <a:defRPr/>
              </a:pPr>
              <a:t>7</a:t>
            </a:fld>
            <a:endParaRPr lang="en-US" dirty="0"/>
          </a:p>
        </p:txBody>
      </p:sp>
    </p:spTree>
    <p:extLst>
      <p:ext uri="{BB962C8B-B14F-4D97-AF65-F5344CB8AC3E}">
        <p14:creationId xmlns:p14="http://schemas.microsoft.com/office/powerpoint/2010/main" xmlns="" val="22300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t>Let’s begin by defining</a:t>
            </a:r>
            <a:r>
              <a:rPr lang="en-US" baseline="0" dirty="0" smtClean="0"/>
              <a:t> what we mean by “goal” and then look at elements that make goals into SMART goals.</a:t>
            </a:r>
          </a:p>
          <a:p>
            <a:endParaRPr lang="en-US" baseline="0" dirty="0" smtClean="0"/>
          </a:p>
          <a:p>
            <a:r>
              <a:rPr lang="en-US" dirty="0" smtClean="0"/>
              <a:t>A goal is a concrete end result to be achieved within a certain time.</a:t>
            </a:r>
          </a:p>
          <a:p>
            <a:endParaRPr lang="en-US" dirty="0" smtClean="0"/>
          </a:p>
          <a:p>
            <a:r>
              <a:rPr lang="en-US" dirty="0" smtClean="0"/>
              <a:t>Goals focus on things you want to get</a:t>
            </a:r>
            <a:r>
              <a:rPr lang="en-US" baseline="0" dirty="0" smtClean="0"/>
              <a:t> done or accomplish</a:t>
            </a:r>
            <a:r>
              <a:rPr lang="en-US" dirty="0" smtClean="0"/>
              <a:t>. One of the best ways to build strong goals is to make sure they are SMART. </a:t>
            </a:r>
          </a:p>
          <a:p>
            <a:endParaRPr lang="en-US" dirty="0" smtClean="0"/>
          </a:p>
        </p:txBody>
      </p:sp>
      <p:sp>
        <p:nvSpPr>
          <p:cNvPr id="50180" name="Slide Number Placeholder 3"/>
          <p:cNvSpPr>
            <a:spLocks noGrp="1"/>
          </p:cNvSpPr>
          <p:nvPr>
            <p:ph type="sldNum" sz="quarter" idx="5"/>
          </p:nvPr>
        </p:nvSpPr>
        <p:spPr>
          <a:noFill/>
        </p:spPr>
        <p:txBody>
          <a:bodyPr/>
          <a:lstStyle/>
          <a:p>
            <a:fld id="{2C605794-7B17-4F25-99F9-4A3E50B8D85A}" type="slidenum">
              <a:rPr lang="en-US" smtClean="0">
                <a:ea typeface="ＭＳ Ｐゴシック" pitchFamily="34" charset="-128"/>
              </a:rPr>
              <a:pPr/>
              <a:t>8</a:t>
            </a:fld>
            <a:endParaRPr lang="en-US" dirty="0" smtClean="0">
              <a:ea typeface="ＭＳ Ｐゴシック" pitchFamily="34" charset="-128"/>
            </a:endParaRPr>
          </a:p>
        </p:txBody>
      </p:sp>
    </p:spTree>
    <p:extLst>
      <p:ext uri="{BB962C8B-B14F-4D97-AF65-F5344CB8AC3E}">
        <p14:creationId xmlns:p14="http://schemas.microsoft.com/office/powerpoint/2010/main" xmlns="" val="136958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SMART is</a:t>
            </a:r>
            <a:r>
              <a:rPr lang="en-US" baseline="0" dirty="0" smtClean="0"/>
              <a:t> made up from five words that</a:t>
            </a:r>
            <a:r>
              <a:rPr lang="en-US" dirty="0" smtClean="0"/>
              <a:t> help define a solid</a:t>
            </a:r>
            <a:r>
              <a:rPr lang="en-US" baseline="0" dirty="0" smtClean="0"/>
              <a:t> goal.  This slide shows how SMART goals are created.</a:t>
            </a:r>
          </a:p>
          <a:p>
            <a:endParaRPr lang="en-US" baseline="0" dirty="0" smtClean="0"/>
          </a:p>
          <a:p>
            <a:r>
              <a:rPr lang="en-US" u="sng" baseline="0" dirty="0" smtClean="0"/>
              <a:t>S means Specific</a:t>
            </a:r>
            <a:r>
              <a:rPr lang="en-US" baseline="0" dirty="0" smtClean="0"/>
              <a:t>: Knowing what the community wants to achieve and where they want to focus their efforts is important.  Some goals may be community-wide in focus while other goals may be targeted to a smaller geographic area or to a certain part of the community’s vulnerable population. As you develop specific goals, think through why these goals are important to the disaster planning efforts of your community.</a:t>
            </a:r>
          </a:p>
          <a:p>
            <a:endParaRPr lang="en-US" baseline="0" dirty="0" smtClean="0"/>
          </a:p>
          <a:p>
            <a:r>
              <a:rPr lang="en-US" u="sng" baseline="0" dirty="0" smtClean="0"/>
              <a:t>M means Measure</a:t>
            </a:r>
            <a:r>
              <a:rPr lang="en-US" baseline="0" dirty="0" smtClean="0"/>
              <a:t>: Writing a goal that can be measured helps make sure you are moving in the right direction to reach your goals. Think about what you want to achieve and how you can measure your progress along the way.</a:t>
            </a:r>
          </a:p>
          <a:p>
            <a:r>
              <a:rPr lang="en-US" baseline="0" dirty="0" smtClean="0"/>
              <a:t>   </a:t>
            </a:r>
          </a:p>
          <a:p>
            <a:r>
              <a:rPr lang="en-US" u="sng" baseline="0" dirty="0" smtClean="0"/>
              <a:t>A means Able</a:t>
            </a:r>
            <a:r>
              <a:rPr lang="en-US" baseline="0" dirty="0" smtClean="0"/>
              <a:t>:  We need to be sure we have what we need to reach a goal.  Are there things that might get in the way that we need to consider?  Avoid embracing goals at odds with the current or anticipated resources that will be available in your community. Consider goals that align with the assets of your community. These assets could be people, volunteer groups, local institutions, or physical resources. </a:t>
            </a:r>
          </a:p>
          <a:p>
            <a:r>
              <a:rPr lang="en-US" baseline="0" dirty="0" smtClean="0"/>
              <a:t>  </a:t>
            </a:r>
          </a:p>
          <a:p>
            <a:r>
              <a:rPr lang="en-US" u="sng" baseline="0" dirty="0" smtClean="0"/>
              <a:t>R means Relates</a:t>
            </a:r>
            <a:r>
              <a:rPr lang="en-US" baseline="0" dirty="0" smtClean="0"/>
              <a:t>: Is the goal something that the community really needs to do?  Since your community may have a lot of goals related to disaster preparation, thinking about the importance and relevance of each goal is vital.  Consider whether each goal will bring value to the community at large, or at least to a segment of the community that may be especially vulnerable to the hazards your community is facing.</a:t>
            </a:r>
          </a:p>
          <a:p>
            <a:endParaRPr lang="en-US" baseline="0" dirty="0" smtClean="0"/>
          </a:p>
          <a:p>
            <a:r>
              <a:rPr lang="en-US" u="sng" baseline="0" dirty="0" smtClean="0"/>
              <a:t>T means Time</a:t>
            </a:r>
            <a:r>
              <a:rPr lang="en-US" baseline="0" dirty="0" smtClean="0"/>
              <a:t>: Having timelines for each of your goals is important. If you don’t have target dates or timeframes, then you are likely going to muddle along, having no clear idea of what actions need to be taken and by when. In order to keep things on track, build a timeline of when your team goals are to be completed.</a:t>
            </a:r>
          </a:p>
          <a:p>
            <a:endParaRPr lang="en-US" baseline="0" dirty="0" smtClean="0"/>
          </a:p>
        </p:txBody>
      </p:sp>
      <p:sp>
        <p:nvSpPr>
          <p:cNvPr id="51204" name="Slide Number Placeholder 3"/>
          <p:cNvSpPr>
            <a:spLocks noGrp="1"/>
          </p:cNvSpPr>
          <p:nvPr>
            <p:ph type="sldNum" sz="quarter" idx="5"/>
          </p:nvPr>
        </p:nvSpPr>
        <p:spPr>
          <a:noFill/>
        </p:spPr>
        <p:txBody>
          <a:bodyPr/>
          <a:lstStyle/>
          <a:p>
            <a:fld id="{E7079396-81F1-447C-BC24-5672B9FF8C46}" type="slidenum">
              <a:rPr lang="en-US" smtClean="0">
                <a:ea typeface="ＭＳ Ｐゴシック" pitchFamily="34" charset="-128"/>
              </a:rPr>
              <a:pPr/>
              <a:t>9</a:t>
            </a:fld>
            <a:endParaRPr lang="en-US" dirty="0" smtClean="0">
              <a:ea typeface="ＭＳ Ｐゴシック" pitchFamily="34" charset="-128"/>
            </a:endParaRPr>
          </a:p>
        </p:txBody>
      </p:sp>
    </p:spTree>
    <p:extLst>
      <p:ext uri="{BB962C8B-B14F-4D97-AF65-F5344CB8AC3E}">
        <p14:creationId xmlns:p14="http://schemas.microsoft.com/office/powerpoint/2010/main" xmlns="" val="81967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Rectangle 8"/>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p:txBody>
          <a:bodyPr/>
          <a:lstStyle>
            <a:lvl1pPr>
              <a:defRPr/>
            </a:lvl1pPr>
          </a:lstStyle>
          <a:p>
            <a:pPr>
              <a:defRPr/>
            </a:pPr>
            <a:fld id="{CE375269-9490-4B93-9F8E-412933472355}" type="datetime1">
              <a:rPr lang="en-US"/>
              <a:pPr>
                <a:defRPr/>
              </a:pPr>
              <a:t>8/8/2014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0CE8840F-ECC0-49DD-9CEC-F2559611DCBE}" type="slidenum">
              <a:rPr lang="en-US"/>
              <a:pPr>
                <a:defRPr/>
              </a:pPr>
              <a:t>‹#›</a:t>
            </a:fld>
            <a:endParaRPr lang="en-US" dirty="0"/>
          </a:p>
        </p:txBody>
      </p:sp>
    </p:spTree>
  </p:cSld>
  <p:clrMapOvr>
    <a:masterClrMapping/>
  </p:clrMapOvr>
  <p:transition spd="slow" advClick="0"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fld id="{9F8EAF65-8448-46BE-AD3E-1400261F5D71}" type="datetime1">
              <a:rPr lang="en-US"/>
              <a:pPr>
                <a:defRPr/>
              </a:pPr>
              <a:t>8/8/2014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C4874C55-6EA6-4DB5-B577-B83FE34B59BC}" type="slidenum">
              <a:rPr lang="en-US"/>
              <a:pPr>
                <a:defRPr/>
              </a:pPr>
              <a:t>‹#›</a:t>
            </a:fld>
            <a:endParaRPr lang="en-US" dirty="0"/>
          </a:p>
        </p:txBody>
      </p:sp>
    </p:spTree>
  </p:cSld>
  <p:clrMapOvr>
    <a:masterClrMapping/>
  </p:clrMapOvr>
  <p:transition spd="slow"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7A46384-9209-4240-B6AB-F1E71D697825}" type="datetime1">
              <a:rPr lang="en-US"/>
              <a:pPr>
                <a:defRPr/>
              </a:pPr>
              <a:t>8/8/2014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AB5A3E4-726C-4868-8162-12AE32103986}" type="slidenum">
              <a:rPr lang="en-US"/>
              <a:pPr>
                <a:defRPr/>
              </a:pPr>
              <a:t>‹#›</a:t>
            </a:fld>
            <a:endParaRPr lang="en-US" dirty="0"/>
          </a:p>
        </p:txBody>
      </p:sp>
    </p:spTree>
  </p:cSld>
  <p:clrMapOvr>
    <a:masterClrMapping/>
  </p:clrMapOvr>
  <p:transition spd="slow" advClick="0"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7"/>
          <p:cNvGrpSpPr>
            <a:grpSpLocks/>
          </p:cNvGrpSpPr>
          <p:nvPr/>
        </p:nvGrpSpPr>
        <p:grpSpPr bwMode="auto">
          <a:xfrm>
            <a:off x="284163" y="6262688"/>
            <a:ext cx="8575675" cy="138112"/>
            <a:chOff x="284163" y="1759424"/>
            <a:chExt cx="8576373" cy="137411"/>
          </a:xfrm>
        </p:grpSpPr>
        <p:sp>
          <p:nvSpPr>
            <p:cNvPr id="9"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a:lvl1pPr>
          </a:lstStyle>
          <a:p>
            <a:pPr>
              <a:defRPr/>
            </a:pPr>
            <a:fld id="{9ED6D4DC-66DC-48DC-8A0A-84D4ED975F30}" type="datetime1">
              <a:rPr lang="en-US"/>
              <a:pPr>
                <a:defRPr/>
              </a:pPr>
              <a:t>8/8/2014</a:t>
            </a:fld>
            <a:endParaRPr lang="en-US" dirty="0"/>
          </a:p>
        </p:txBody>
      </p:sp>
      <p:sp>
        <p:nvSpPr>
          <p:cNvPr id="15" name="Footer Placeholder 5"/>
          <p:cNvSpPr>
            <a:spLocks noGrp="1"/>
          </p:cNvSpPr>
          <p:nvPr>
            <p:ph type="ftr" sz="quarter" idx="16"/>
          </p:nvPr>
        </p:nvSpPr>
        <p:spPr/>
        <p:txBody>
          <a:bodyPr/>
          <a:lstStyle>
            <a:lvl1pPr>
              <a:defRPr/>
            </a:lvl1pPr>
          </a:lstStyle>
          <a:p>
            <a:pPr>
              <a:defRPr/>
            </a:pPr>
            <a:endParaRPr lang="en-US" dirty="0"/>
          </a:p>
        </p:txBody>
      </p:sp>
      <p:sp>
        <p:nvSpPr>
          <p:cNvPr id="16" name="Slide Number Placeholder 6"/>
          <p:cNvSpPr>
            <a:spLocks noGrp="1"/>
          </p:cNvSpPr>
          <p:nvPr>
            <p:ph type="sldNum" sz="quarter" idx="17"/>
          </p:nvPr>
        </p:nvSpPr>
        <p:spPr/>
        <p:txBody>
          <a:bodyPr/>
          <a:lstStyle>
            <a:lvl1pPr>
              <a:defRPr/>
            </a:lvl1pPr>
          </a:lstStyle>
          <a:p>
            <a:pPr>
              <a:defRPr/>
            </a:pPr>
            <a:fld id="{5BBCCDBD-67D7-4189-A844-6254E5AEF3CD}" type="slidenum">
              <a:rPr lang="en-US"/>
              <a:pPr>
                <a:defRPr/>
              </a:pPr>
              <a:t>‹#›</a:t>
            </a:fld>
            <a:endParaRPr lang="en-US" dirty="0"/>
          </a:p>
        </p:txBody>
      </p:sp>
    </p:spTree>
  </p:cSld>
  <p:clrMapOvr>
    <a:masterClrMapping/>
  </p:clrMapOvr>
  <p:transition spd="slow" advClick="0"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9" name="Date Placeholder 3"/>
          <p:cNvSpPr>
            <a:spLocks noGrp="1"/>
          </p:cNvSpPr>
          <p:nvPr>
            <p:ph type="dt" sz="half" idx="10"/>
          </p:nvPr>
        </p:nvSpPr>
        <p:spPr/>
        <p:txBody>
          <a:bodyPr/>
          <a:lstStyle>
            <a:lvl1pPr>
              <a:defRPr/>
            </a:lvl1pPr>
          </a:lstStyle>
          <a:p>
            <a:pPr>
              <a:defRPr/>
            </a:pPr>
            <a:fld id="{BA472D15-CCCC-43DE-B441-937F7ADD1EBD}" type="datetime1">
              <a:rPr lang="en-US"/>
              <a:pPr>
                <a:defRPr/>
              </a:pPr>
              <a:t>8/8/2014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91362DD1-ED5D-4652-B4E3-BF8AAE702CD1}" type="slidenum">
              <a:rPr lang="en-US"/>
              <a:pPr>
                <a:defRPr/>
              </a:pPr>
              <a:t>‹#›</a:t>
            </a:fld>
            <a:endParaRPr lang="en-US" dirty="0"/>
          </a:p>
        </p:txBody>
      </p:sp>
    </p:spTree>
  </p:cSld>
  <p:clrMapOvr>
    <a:masterClrMapping/>
  </p:clrMapOvr>
  <p:transition spd="slow" advClick="0"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61219" y="1593641"/>
              <a:ext cx="159918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62693" y="1593641"/>
              <a:ext cx="2741779"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04471" y="1593641"/>
              <a:ext cx="4233121"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B428DA8E-CC93-453A-9F54-081E0B06874D}" type="datetime1">
              <a:rPr lang="en-US"/>
              <a:pPr>
                <a:defRPr/>
              </a:pPr>
              <a:t>8/8/2014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13B323E-05B7-4CC3-98C8-65616694B173}" type="slidenum">
              <a:rPr lang="en-US"/>
              <a:pPr>
                <a:defRPr/>
              </a:pPr>
              <a:t>‹#›</a:t>
            </a:fld>
            <a:endParaRPr lang="en-US" dirty="0"/>
          </a:p>
        </p:txBody>
      </p:sp>
    </p:spTree>
  </p:cSld>
  <p:clrMapOvr>
    <a:masterClrMapping/>
  </p:clrMapOvr>
  <p:transition spd="slow" advClick="0" advTm="100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icture, and Caption">
    <p:spTree>
      <p:nvGrpSpPr>
        <p:cNvPr id="1" name=""/>
        <p:cNvGrpSpPr/>
        <p:nvPr/>
      </p:nvGrpSpPr>
      <p:grpSpPr>
        <a:xfrm>
          <a:off x="0" y="0"/>
          <a:ext cx="0" cy="0"/>
          <a:chOff x="0" y="0"/>
          <a:chExt cx="0" cy="0"/>
        </a:xfrm>
      </p:grpSpPr>
      <p:sp>
        <p:nvSpPr>
          <p:cNvPr id="6" name="Rectangle 5"/>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7"/>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pPr>
              <a:defRPr/>
            </a:pPr>
            <a:fld id="{00DE5508-1753-4922-ABF5-197A7382CD8C}" type="datetime1">
              <a:rPr lang="en-US"/>
              <a:pPr>
                <a:defRPr/>
              </a:pPr>
              <a:t>8/8/2014</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dirty="0"/>
          </a:p>
        </p:txBody>
      </p:sp>
      <p:sp>
        <p:nvSpPr>
          <p:cNvPr id="13" name="Slide Number Placeholder 6"/>
          <p:cNvSpPr>
            <a:spLocks noGrp="1"/>
          </p:cNvSpPr>
          <p:nvPr>
            <p:ph type="sldNum" sz="quarter" idx="16"/>
          </p:nvPr>
        </p:nvSpPr>
        <p:spPr/>
        <p:txBody>
          <a:bodyPr/>
          <a:lstStyle>
            <a:lvl1pPr>
              <a:defRPr/>
            </a:lvl1pPr>
          </a:lstStyle>
          <a:p>
            <a:pPr>
              <a:defRPr/>
            </a:pPr>
            <a:fld id="{FE7A48A1-5BAA-487C-AC4A-6055B6F92020}" type="slidenum">
              <a:rPr lang="en-US"/>
              <a:pPr>
                <a:defRPr/>
              </a:pPr>
              <a:t>‹#›</a:t>
            </a:fld>
            <a:endParaRPr lang="en-US" dirty="0"/>
          </a:p>
        </p:txBody>
      </p:sp>
    </p:spTree>
    <p:extLst>
      <p:ext uri="{BB962C8B-B14F-4D97-AF65-F5344CB8AC3E}">
        <p14:creationId xmlns:p14="http://schemas.microsoft.com/office/powerpoint/2010/main" xmlns="" val="2699961611"/>
      </p:ext>
    </p:extLst>
  </p:cSld>
  <p:clrMapOvr>
    <a:masterClrMapping/>
  </p:clrMapOvr>
  <p:transition advClick="0">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5E9E12-278C-487A-9636-116378E5F815}" type="datetime1">
              <a:rPr lang="en-US"/>
              <a:pPr>
                <a:defRPr/>
              </a:pPr>
              <a:t>8/8/2014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BCDFB9-21CF-4611-9D5F-62C8362CB59F}" type="slidenum">
              <a:rPr lang="en-US"/>
              <a:pPr>
                <a:defRPr/>
              </a:pPr>
              <a:t>‹#›</a:t>
            </a:fld>
            <a:endParaRPr lang="en-US" dirty="0"/>
          </a:p>
        </p:txBody>
      </p:sp>
    </p:spTree>
  </p:cSld>
  <p:clrMapOvr>
    <a:masterClrMapping/>
  </p:clrMapOvr>
  <p:transition spd="slow" advClick="0" advTm="100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3BB261-2E95-45EC-8D6B-C9FCDEF066B8}" type="datetime1">
              <a:rPr lang="en-US"/>
              <a:pPr>
                <a:defRPr/>
              </a:pPr>
              <a:t>8/8/2014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F39B8-A057-4A0A-BE8D-A67836DF9129}" type="slidenum">
              <a:rPr lang="en-US"/>
              <a:pPr>
                <a:defRPr/>
              </a:pPr>
              <a:t>‹#›</a:t>
            </a:fld>
            <a:endParaRPr lang="en-US" dirty="0"/>
          </a:p>
        </p:txBody>
      </p:sp>
    </p:spTree>
  </p:cSld>
  <p:clrMapOvr>
    <a:masterClrMapping/>
  </p:clrMapOvr>
  <p:transition spd="slow" advClick="0" advTm="100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32986A-DCB8-4ADB-B295-A7338961EB42}" type="datetime1">
              <a:rPr lang="en-US"/>
              <a:pPr>
                <a:defRPr/>
              </a:pPr>
              <a:t>8/8/2014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B1F036-BACE-4A31-8257-055DB8FB3FB9}" type="slidenum">
              <a:rPr lang="en-US"/>
              <a:pPr>
                <a:defRPr/>
              </a:pPr>
              <a:t>‹#›</a:t>
            </a:fld>
            <a:endParaRPr lang="en-US" dirty="0"/>
          </a:p>
        </p:txBody>
      </p:sp>
    </p:spTree>
  </p:cSld>
  <p:clrMapOvr>
    <a:masterClrMapping/>
  </p:clrMapOvr>
  <p:transition spd="slow" advClick="0" advTm="100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80B7FB-A783-47CB-8DB7-33A380508129}" type="datetime1">
              <a:rPr lang="en-US"/>
              <a:pPr>
                <a:defRPr/>
              </a:pPr>
              <a:t>8/8/2014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5B62C0-FAEF-4B73-8706-D903CFA77FFC}" type="slidenum">
              <a:rPr lang="en-US"/>
              <a:pPr>
                <a:defRPr/>
              </a:pPr>
              <a:t>‹#›</a:t>
            </a:fld>
            <a:endParaRPr lang="en-US" dirty="0"/>
          </a:p>
        </p:txBody>
      </p:sp>
    </p:spTree>
  </p:cSld>
  <p:clrMapOvr>
    <a:masterClrMapping/>
  </p:clrMapOvr>
  <p:transition spd="slow"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F221B4B3-C1CF-4D51-AC08-90751962E86D}" type="datetime1">
              <a:rPr lang="en-US"/>
              <a:pPr>
                <a:defRPr/>
              </a:pPr>
              <a:t>8/8/2014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33B00131-0B7E-4783-BD39-EB6CBB942EF8}" type="slidenum">
              <a:rPr lang="en-US"/>
              <a:pPr>
                <a:defRPr/>
              </a:pPr>
              <a:t>‹#›</a:t>
            </a:fld>
            <a:endParaRPr lang="en-US" dirty="0"/>
          </a:p>
        </p:txBody>
      </p:sp>
    </p:spTree>
  </p:cSld>
  <p:clrMapOvr>
    <a:masterClrMapping/>
  </p:clrMapOvr>
  <p:transition spd="slow" advClick="0" advTm="100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2F54FF-7078-4E04-A827-58E0341A3339}" type="datetime1">
              <a:rPr lang="en-US"/>
              <a:pPr>
                <a:defRPr/>
              </a:pPr>
              <a:t>8/8/2014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A54DE8D-F09F-486B-9E69-F828553C8A31}" type="slidenum">
              <a:rPr lang="en-US"/>
              <a:pPr>
                <a:defRPr/>
              </a:pPr>
              <a:t>‹#›</a:t>
            </a:fld>
            <a:endParaRPr lang="en-US" dirty="0"/>
          </a:p>
        </p:txBody>
      </p:sp>
    </p:spTree>
  </p:cSld>
  <p:clrMapOvr>
    <a:masterClrMapping/>
  </p:clrMapOvr>
  <p:transition spd="slow" advClick="0" advTm="100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B5BE60-C7E7-46AD-953B-843D3D335BA6}" type="datetime1">
              <a:rPr lang="en-US"/>
              <a:pPr>
                <a:defRPr/>
              </a:pPr>
              <a:t>8/8/2014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17B9EF7-0D08-449B-9E25-C6E112E68312}" type="slidenum">
              <a:rPr lang="en-US"/>
              <a:pPr>
                <a:defRPr/>
              </a:pPr>
              <a:t>‹#›</a:t>
            </a:fld>
            <a:endParaRPr lang="en-US" dirty="0"/>
          </a:p>
        </p:txBody>
      </p:sp>
    </p:spTree>
  </p:cSld>
  <p:clrMapOvr>
    <a:masterClrMapping/>
  </p:clrMapOvr>
  <p:transition spd="slow" advClick="0" advTm="100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9C4584-DBA3-4C1F-B378-15FE305F3DBA}" type="datetime1">
              <a:rPr lang="en-US"/>
              <a:pPr>
                <a:defRPr/>
              </a:pPr>
              <a:t>8/8/2014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350504E-0F0F-4C7C-A979-FEDF986FFEBB}" type="slidenum">
              <a:rPr lang="en-US"/>
              <a:pPr>
                <a:defRPr/>
              </a:pPr>
              <a:t>‹#›</a:t>
            </a:fld>
            <a:endParaRPr lang="en-US" dirty="0"/>
          </a:p>
        </p:txBody>
      </p:sp>
    </p:spTree>
  </p:cSld>
  <p:clrMapOvr>
    <a:masterClrMapping/>
  </p:clrMapOvr>
  <p:transition spd="slow" advClick="0" advTm="100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95B734-2E37-4151-B989-3FC46FF48AFA}" type="datetime1">
              <a:rPr lang="en-US"/>
              <a:pPr>
                <a:defRPr/>
              </a:pPr>
              <a:t>8/8/2014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B5EA89-B5D5-47BE-BAE5-C5574AC2EAFB}" type="slidenum">
              <a:rPr lang="en-US"/>
              <a:pPr>
                <a:defRPr/>
              </a:pPr>
              <a:t>‹#›</a:t>
            </a:fld>
            <a:endParaRPr lang="en-US" dirty="0"/>
          </a:p>
        </p:txBody>
      </p:sp>
    </p:spTree>
  </p:cSld>
  <p:clrMapOvr>
    <a:masterClrMapping/>
  </p:clrMapOvr>
  <p:transition spd="slow" advClick="0" advTm="100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5B1994-599E-4DD0-AE14-449AADA59CDF}" type="datetime1">
              <a:rPr lang="en-US"/>
              <a:pPr>
                <a:defRPr/>
              </a:pPr>
              <a:t>8/8/2014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8DCEE5-44F6-4EE4-8160-2B1AE79A7E7E}" type="slidenum">
              <a:rPr lang="en-US"/>
              <a:pPr>
                <a:defRPr/>
              </a:pPr>
              <a:t>‹#›</a:t>
            </a:fld>
            <a:endParaRPr lang="en-US" dirty="0"/>
          </a:p>
        </p:txBody>
      </p:sp>
    </p:spTree>
  </p:cSld>
  <p:clrMapOvr>
    <a:masterClrMapping/>
  </p:clrMapOvr>
  <p:transition spd="slow" advClick="0" advTm="100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F44FF0-0097-4E8C-B1AC-B86B2BC48022}" type="datetime1">
              <a:rPr lang="en-US"/>
              <a:pPr>
                <a:defRPr/>
              </a:pPr>
              <a:t>8/8/2014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29B68D-87E1-40D3-9B98-42D3E1989068}" type="slidenum">
              <a:rPr lang="en-US"/>
              <a:pPr>
                <a:defRPr/>
              </a:pPr>
              <a:t>‹#›</a:t>
            </a:fld>
            <a:endParaRPr lang="en-US" dirty="0"/>
          </a:p>
        </p:txBody>
      </p:sp>
    </p:spTree>
  </p:cSld>
  <p:clrMapOvr>
    <a:masterClrMapping/>
  </p:clrMapOvr>
  <p:transition spd="slow" advClick="0" advTm="100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215FB7-254B-4E88-BAB3-02508A4D70D7}" type="datetime1">
              <a:rPr lang="en-US"/>
              <a:pPr>
                <a:defRPr/>
              </a:pPr>
              <a:t>8/8/2014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FA8396-2465-481C-9DFC-258360A5C24D}" type="slidenum">
              <a:rPr lang="en-US"/>
              <a:pPr>
                <a:defRPr/>
              </a:pPr>
              <a:t>‹#›</a:t>
            </a:fld>
            <a:endParaRPr lang="en-US" dirty="0"/>
          </a:p>
        </p:txBody>
      </p:sp>
    </p:spTree>
  </p:cSld>
  <p:clrMapOvr>
    <a:masterClrMapping/>
  </p:clrMapOvr>
  <p:transition spd="slow" advClick="0" advTm="1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1" name="Date Placeholder 3"/>
          <p:cNvSpPr>
            <a:spLocks noGrp="1"/>
          </p:cNvSpPr>
          <p:nvPr>
            <p:ph type="dt" sz="half" idx="14"/>
          </p:nvPr>
        </p:nvSpPr>
        <p:spPr/>
        <p:txBody>
          <a:bodyPr/>
          <a:lstStyle>
            <a:lvl1pPr>
              <a:defRPr/>
            </a:lvl1pPr>
          </a:lstStyle>
          <a:p>
            <a:pPr>
              <a:defRPr/>
            </a:pPr>
            <a:fld id="{0DB8C07C-52EC-47AF-8C97-00B231020226}" type="datetime1">
              <a:rPr lang="en-US"/>
              <a:pPr>
                <a:defRPr/>
              </a:pPr>
              <a:t>8/8/2014</a:t>
            </a:fld>
            <a:endParaRPr lang="en-US" dirty="0"/>
          </a:p>
        </p:txBody>
      </p:sp>
      <p:sp>
        <p:nvSpPr>
          <p:cNvPr id="12" name="Footer Placeholder 4"/>
          <p:cNvSpPr>
            <a:spLocks noGrp="1"/>
          </p:cNvSpPr>
          <p:nvPr>
            <p:ph type="ftr" sz="quarter" idx="15"/>
          </p:nvPr>
        </p:nvSpPr>
        <p:spPr/>
        <p:txBody>
          <a:bodyPr/>
          <a:lstStyle>
            <a:lvl1pPr>
              <a:defRPr/>
            </a:lvl1pPr>
          </a:lstStyle>
          <a:p>
            <a:pPr>
              <a:defRPr/>
            </a:pPr>
            <a:endParaRPr lang="en-US" dirty="0"/>
          </a:p>
        </p:txBody>
      </p:sp>
      <p:sp>
        <p:nvSpPr>
          <p:cNvPr id="13" name="Slide Number Placeholder 5"/>
          <p:cNvSpPr>
            <a:spLocks noGrp="1"/>
          </p:cNvSpPr>
          <p:nvPr>
            <p:ph type="sldNum" sz="quarter" idx="16"/>
          </p:nvPr>
        </p:nvSpPr>
        <p:spPr/>
        <p:txBody>
          <a:bodyPr/>
          <a:lstStyle>
            <a:lvl1pPr>
              <a:defRPr/>
            </a:lvl1pPr>
          </a:lstStyle>
          <a:p>
            <a:pPr>
              <a:defRPr/>
            </a:pPr>
            <a:fld id="{C1A4ED8B-D836-4680-AE9C-41D12BCC2A36}" type="slidenum">
              <a:rPr lang="en-US"/>
              <a:pPr>
                <a:defRPr/>
              </a:pPr>
              <a:t>‹#›</a:t>
            </a:fld>
            <a:endParaRPr lang="en-US" dirty="0"/>
          </a:p>
        </p:txBody>
      </p:sp>
    </p:spTree>
  </p:cSld>
  <p:clrMapOvr>
    <a:masterClrMapping/>
  </p:clrMapOvr>
  <p:transition spd="slow" advClick="0"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84163" y="4814888"/>
            <a:ext cx="8574087" cy="14557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8"/>
          <p:cNvGrpSpPr>
            <a:grpSpLocks/>
          </p:cNvGrpSpPr>
          <p:nvPr/>
        </p:nvGrpSpPr>
        <p:grpSpPr bwMode="auto">
          <a:xfrm>
            <a:off x="284163" y="62626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429768" y="4814125"/>
            <a:ext cx="7772400" cy="1051560"/>
          </a:xfrm>
          <a:noFill/>
        </p:spPr>
        <p:txBody>
          <a:bodyPr anchor="b" anchorCtr="0"/>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3FCE13C-3CA8-4F81-AE6B-9550F5C48E3C}" type="datetime1">
              <a:rPr lang="en-US"/>
              <a:pPr>
                <a:defRPr/>
              </a:pPr>
              <a:t>8/8/2014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ADC86403-3781-4366-8CBD-0C111AE995AD}" type="slidenum">
              <a:rPr lang="en-US"/>
              <a:pPr>
                <a:defRPr/>
              </a:pPr>
              <a:t>‹#›</a:t>
            </a:fld>
            <a:endParaRPr lang="en-US" dirty="0"/>
          </a:p>
        </p:txBody>
      </p:sp>
    </p:spTree>
  </p:cSld>
  <p:clrMapOvr>
    <a:masterClrMapping/>
  </p:clrMapOvr>
  <p:transition spd="slow" advClick="0" advTm="1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a:lvl1pPr>
          </a:lstStyle>
          <a:p>
            <a:pPr>
              <a:defRPr/>
            </a:pPr>
            <a:fld id="{63434E81-3535-4831-BFE8-7093CC354FB7}" type="datetime1">
              <a:rPr lang="en-US"/>
              <a:pPr>
                <a:defRPr/>
              </a:pPr>
              <a:t>8/8/2014</a:t>
            </a:fld>
            <a:endParaRPr lang="en-US" dirty="0"/>
          </a:p>
        </p:txBody>
      </p:sp>
      <p:sp>
        <p:nvSpPr>
          <p:cNvPr id="11" name="Footer Placeholder 4"/>
          <p:cNvSpPr>
            <a:spLocks noGrp="1"/>
          </p:cNvSpPr>
          <p:nvPr>
            <p:ph type="ftr" sz="quarter" idx="15"/>
          </p:nvPr>
        </p:nvSpPr>
        <p:spPr/>
        <p:txBody>
          <a:bodyPr/>
          <a:lstStyle>
            <a:lvl1pPr>
              <a:defRPr/>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pPr>
              <a:defRPr/>
            </a:pPr>
            <a:fld id="{D05F1DD2-A71C-4196-B205-9EB82896F742}" type="slidenum">
              <a:rPr lang="en-US"/>
              <a:pPr>
                <a:defRPr/>
              </a:pPr>
              <a:t>‹#›</a:t>
            </a:fld>
            <a:endParaRPr lang="en-US" dirty="0"/>
          </a:p>
        </p:txBody>
      </p:sp>
    </p:spTree>
  </p:cSld>
  <p:clrMapOvr>
    <a:masterClrMapping/>
  </p:clrMapOvr>
  <p:transition spd="slow"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6" name="Group 7"/>
          <p:cNvGrpSpPr>
            <a:grpSpLocks/>
          </p:cNvGrpSpPr>
          <p:nvPr/>
        </p:nvGrpSpPr>
        <p:grpSpPr bwMode="auto">
          <a:xfrm>
            <a:off x="284163" y="1577975"/>
            <a:ext cx="8575675" cy="136525"/>
            <a:chOff x="284163" y="1577847"/>
            <a:chExt cx="8576373" cy="137411"/>
          </a:xfrm>
        </p:grpSpPr>
        <p:sp>
          <p:nvSpPr>
            <p:cNvPr id="7" name="Rectangle 6"/>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a:lvl1pPr>
          </a:lstStyle>
          <a:p>
            <a:pPr>
              <a:defRPr/>
            </a:pPr>
            <a:fld id="{D78DE7B8-25F1-4349-8267-742FD78779FB}" type="datetime1">
              <a:rPr lang="en-US"/>
              <a:pPr>
                <a:defRPr/>
              </a:pPr>
              <a:t>8/8/2014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pPr>
              <a:defRPr/>
            </a:pPr>
            <a:fld id="{C9174C49-227E-4A9E-B634-C875028C0D27}" type="slidenum">
              <a:rPr lang="en-US"/>
              <a:pPr>
                <a:defRPr/>
              </a:pPr>
              <a:t>‹#›</a:t>
            </a:fld>
            <a:endParaRPr lang="en-US" dirty="0"/>
          </a:p>
        </p:txBody>
      </p:sp>
    </p:spTree>
  </p:cSld>
  <p:clrMapOvr>
    <a:masterClrMapping/>
  </p:clrMapOvr>
  <p:transition spd="slow"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4" name="Group 7"/>
          <p:cNvGrpSpPr>
            <a:grpSpLocks/>
          </p:cNvGrpSpPr>
          <p:nvPr/>
        </p:nvGrpSpPr>
        <p:grpSpPr bwMode="auto">
          <a:xfrm>
            <a:off x="284163" y="1577975"/>
            <a:ext cx="8575675" cy="136525"/>
            <a:chOff x="284163" y="1577847"/>
            <a:chExt cx="8576373" cy="137411"/>
          </a:xfrm>
        </p:grpSpPr>
        <p:sp>
          <p:nvSpPr>
            <p:cNvPr id="5" name="Rectangle 4"/>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6" name="Rectangle 5"/>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pPr>
              <a:defRPr/>
            </a:pPr>
            <a:fld id="{708EDBCC-8479-42A9-999E-E830AE57807C}" type="datetime1">
              <a:rPr lang="en-US"/>
              <a:pPr>
                <a:defRPr/>
              </a:pPr>
              <a:t>8/8/2014</a:t>
            </a:fld>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pPr>
              <a:defRPr/>
            </a:pPr>
            <a:fld id="{A8F0394B-1904-4C97-951C-5566D64907C9}" type="slidenum">
              <a:rPr lang="en-US"/>
              <a:pPr>
                <a:defRPr/>
              </a:pPr>
              <a:t>‹#›</a:t>
            </a:fld>
            <a:endParaRPr lang="en-US" dirty="0"/>
          </a:p>
        </p:txBody>
      </p:sp>
    </p:spTree>
  </p:cSld>
  <p:clrMapOvr>
    <a:masterClrMapping/>
  </p:clrMapOvr>
  <p:transition spd="slow"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84163" y="452438"/>
            <a:ext cx="8575675" cy="138112"/>
            <a:chOff x="284163" y="1577847"/>
            <a:chExt cx="8576373" cy="137411"/>
          </a:xfrm>
        </p:grpSpPr>
        <p:sp>
          <p:nvSpPr>
            <p:cNvPr id="3" name="Rectangle 2"/>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4" name="Rectangle 3"/>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5" name="Rectangle 4"/>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6" name="Date Placeholder 1"/>
          <p:cNvSpPr>
            <a:spLocks noGrp="1"/>
          </p:cNvSpPr>
          <p:nvPr>
            <p:ph type="dt" sz="half" idx="10"/>
          </p:nvPr>
        </p:nvSpPr>
        <p:spPr/>
        <p:txBody>
          <a:bodyPr/>
          <a:lstStyle>
            <a:lvl1pPr>
              <a:defRPr/>
            </a:lvl1pPr>
          </a:lstStyle>
          <a:p>
            <a:pPr>
              <a:defRPr/>
            </a:pPr>
            <a:fld id="{075F72B6-E157-4380-AAF2-C17A5179EBD2}" type="datetime1">
              <a:rPr lang="en-US"/>
              <a:pPr>
                <a:defRPr/>
              </a:pPr>
              <a:t>8/8/2014</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864A8A6B-3230-478D-BF10-94FA354705B9}" type="slidenum">
              <a:rPr lang="en-US"/>
              <a:pPr>
                <a:defRPr/>
              </a:pPr>
              <a:t>‹#›</a:t>
            </a:fld>
            <a:endParaRPr lang="en-US" dirty="0"/>
          </a:p>
        </p:txBody>
      </p:sp>
    </p:spTree>
  </p:cSld>
  <p:clrMapOvr>
    <a:masterClrMapping/>
  </p:clrMapOvr>
  <p:transition spd="slow"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84163" y="452438"/>
            <a:ext cx="8575675" cy="138112"/>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6829031D-4053-428C-A6D0-77F00B11820F}" type="datetime1">
              <a:rPr lang="en-US"/>
              <a:pPr>
                <a:defRPr/>
              </a:pPr>
              <a:t>8/8/2014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74300D75-38C2-4A3C-9667-0C30E4AC8DFE}" type="slidenum">
              <a:rPr lang="en-US"/>
              <a:pPr>
                <a:defRPr/>
              </a:pPr>
              <a:t>‹#›</a:t>
            </a:fld>
            <a:endParaRPr lang="en-US" dirty="0"/>
          </a:p>
        </p:txBody>
      </p:sp>
    </p:spTree>
  </p:cSld>
  <p:clrMapOvr>
    <a:masterClrMapping/>
  </p:clrMapOvr>
  <p:transition spd="slow"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ea typeface="MS PGothic" pitchFamily="34" charset="-128"/>
              </a:defRPr>
            </a:lvl1pPr>
          </a:lstStyle>
          <a:p>
            <a:pPr>
              <a:defRPr/>
            </a:pPr>
            <a:fld id="{56ABE719-0ADE-46B7-9CEF-34A196092F35}" type="datetime1">
              <a:rPr lang="en-US"/>
              <a:pPr>
                <a:defRPr/>
              </a:pPr>
              <a:t>8/8/2014</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62626"/>
                </a:solidFill>
                <a:latin typeface="Calibri" pitchFamily="34" charset="0"/>
                <a:ea typeface="MS PGothic" pitchFamily="34" charset="-128"/>
              </a:defRPr>
            </a:lvl1pPr>
          </a:lstStyle>
          <a:p>
            <a:pPr>
              <a:defRPr/>
            </a:pPr>
            <a:fld id="{765B8B8A-8B83-4C47-AD1B-1B376665777E}" type="slidenum">
              <a:rPr lang="en-US"/>
              <a:pPr>
                <a:defRPr/>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Lst>
  <p:transition spd="slow" advClick="0" advTm="1000"/>
  <p:hf hdr="0" ftr="0" dt="0"/>
  <p:txStyles>
    <p:titleStyle>
      <a:lvl1pPr algn="r" rtl="0" eaLnBrk="0" fontAlgn="base" hangingPunct="0">
        <a:spcBef>
          <a:spcPct val="0"/>
        </a:spcBef>
        <a:spcAft>
          <a:spcPct val="0"/>
        </a:spcAft>
        <a:defRPr sz="4200" kern="1200">
          <a:solidFill>
            <a:schemeClr val="bg1"/>
          </a:solidFill>
          <a:latin typeface="+mj-lt"/>
          <a:ea typeface="ＭＳ Ｐゴシック" pitchFamily="34" charset="-128"/>
          <a:cs typeface="MS PGothic" charset="0"/>
        </a:defRPr>
      </a:lvl1pPr>
      <a:lvl2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2pPr>
      <a:lvl3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3pPr>
      <a:lvl4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4pPr>
      <a:lvl5pPr algn="r" rtl="0" eaLnBrk="0" fontAlgn="base" hangingPunct="0">
        <a:spcBef>
          <a:spcPct val="0"/>
        </a:spcBef>
        <a:spcAft>
          <a:spcPct val="0"/>
        </a:spcAft>
        <a:defRPr sz="4200">
          <a:solidFill>
            <a:schemeClr val="bg1"/>
          </a:solidFill>
          <a:latin typeface="Corbel" pitchFamily="-109" charset="0"/>
          <a:ea typeface="ＭＳ Ｐゴシック" pitchFamily="34" charset="-128"/>
          <a:cs typeface="MS PGothic" charset="0"/>
        </a:defRPr>
      </a:lvl5pPr>
      <a:lvl6pPr marL="4572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6pPr>
      <a:lvl7pPr marL="9144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7pPr>
      <a:lvl8pPr marL="13716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8pPr>
      <a:lvl9pPr marL="1828800" algn="r" rtl="0" fontAlgn="base">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ＭＳ Ｐゴシック" pitchFamily="34" charset="-128"/>
          <a:cs typeface="MS PGothic" charset="0"/>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ＭＳ Ｐゴシック" pitchFamily="34" charset="-128"/>
          <a:cs typeface="MS PGothic" charset="0"/>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34" charset="-128"/>
          <a:cs typeface="MS PGothic" charset="0"/>
        </a:defRPr>
      </a:lvl3pPr>
      <a:lvl4pPr marL="1600200" indent="-339725" algn="l" rtl="0" eaLnBrk="0" fontAlgn="base" hangingPunct="0">
        <a:spcBef>
          <a:spcPts val="600"/>
        </a:spcBef>
        <a:spcAft>
          <a:spcPct val="0"/>
        </a:spcAft>
        <a:buClr>
          <a:srgbClr val="404040"/>
        </a:buClr>
        <a:buSzPct val="90000"/>
        <a:buFont typeface="Wingdings" pitchFamily="2" charset="2"/>
        <a:buChar char="§"/>
        <a:defRPr sz="2000" kern="1200">
          <a:solidFill>
            <a:srgbClr val="262626"/>
          </a:solidFill>
          <a:latin typeface="+mn-lt"/>
          <a:ea typeface="ＭＳ Ｐゴシック" pitchFamily="34" charset="-128"/>
          <a:cs typeface="MS PGothic" charset="0"/>
        </a:defRPr>
      </a:lvl4pPr>
      <a:lvl5pPr marL="1939925" indent="-331788"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MS PGothic" pitchFamily="34" charset="-128"/>
              </a:defRPr>
            </a:lvl1pPr>
          </a:lstStyle>
          <a:p>
            <a:pPr>
              <a:defRPr/>
            </a:pPr>
            <a:fld id="{1644706B-09AC-49A8-AE25-D4E4C12DA9A0}" type="datetime1">
              <a:rPr lang="en-US"/>
              <a:pPr>
                <a:defRPr/>
              </a:pPr>
              <a:t>8/8/2014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MS PGothic" pitchFamily="34" charset="-128"/>
              </a:defRPr>
            </a:lvl1pPr>
          </a:lstStyle>
          <a:p>
            <a:pPr>
              <a:defRPr/>
            </a:pPr>
            <a:fld id="{5660006D-C0AB-419C-AD86-34C7384040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1" r:id="rId1"/>
    <p:sldLayoutId id="2147484140" r:id="rId2"/>
    <p:sldLayoutId id="2147484139" r:id="rId3"/>
    <p:sldLayoutId id="2147484138" r:id="rId4"/>
    <p:sldLayoutId id="2147484137" r:id="rId5"/>
    <p:sldLayoutId id="2147484136" r:id="rId6"/>
    <p:sldLayoutId id="2147484135" r:id="rId7"/>
    <p:sldLayoutId id="2147484134" r:id="rId8"/>
    <p:sldLayoutId id="2147484133" r:id="rId9"/>
    <p:sldLayoutId id="2147484132" r:id="rId10"/>
    <p:sldLayoutId id="2147484131" r:id="rId11"/>
  </p:sldLayoutIdLst>
  <p:transition spd="slow" advClick="0" advTm="1000"/>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814047"/>
            <a:ext cx="8192326" cy="640269"/>
          </a:xfrm>
        </p:spPr>
        <p:txBody>
          <a:bodyPr>
            <a:normAutofit/>
          </a:bodyPr>
          <a:lstStyle/>
          <a:p>
            <a:pPr algn="ctr"/>
            <a:r>
              <a:rPr lang="en-US" sz="1800" i="1" dirty="0" smtClean="0"/>
              <a:t>Building Disaster-Resilient Places</a:t>
            </a:r>
            <a:endParaRPr lang="en-US" sz="1800" i="1" dirty="0"/>
          </a:p>
        </p:txBody>
      </p:sp>
      <p:sp>
        <p:nvSpPr>
          <p:cNvPr id="5" name="Text Placeholder 4"/>
          <p:cNvSpPr>
            <a:spLocks noGrp="1"/>
          </p:cNvSpPr>
          <p:nvPr>
            <p:ph type="body" idx="1"/>
          </p:nvPr>
        </p:nvSpPr>
        <p:spPr>
          <a:xfrm>
            <a:off x="470647" y="5547895"/>
            <a:ext cx="8151985" cy="718435"/>
          </a:xfrm>
        </p:spPr>
        <p:txBody>
          <a:bodyPr>
            <a:noAutofit/>
          </a:bodyPr>
          <a:lstStyle/>
          <a:p>
            <a:pPr algn="ctr"/>
            <a:r>
              <a:rPr lang="en-US" sz="3200" dirty="0" smtClean="0"/>
              <a:t>STEP THREE – Determine Goals and Actions</a:t>
            </a:r>
            <a:endParaRPr lang="en-US" sz="3200" dirty="0"/>
          </a:p>
        </p:txBody>
      </p:sp>
      <p:pic>
        <p:nvPicPr>
          <p:cNvPr id="1029" name="Picture 5"/>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xmlns="" val="0"/>
              </a:ext>
            </a:extLst>
          </a:blip>
          <a:srcRect l="-1232" t="-25834" r="-993" b="-4168"/>
          <a:stretch/>
        </p:blipFill>
        <p:spPr bwMode="auto">
          <a:xfrm>
            <a:off x="72097" y="320039"/>
            <a:ext cx="9005228" cy="3817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5127732"/>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206829" y="2177613"/>
            <a:ext cx="8651421" cy="4110568"/>
          </a:xfrm>
        </p:spPr>
        <p:txBody>
          <a:bodyPr/>
          <a:lstStyle/>
          <a:p>
            <a:pPr marL="0" indent="0">
              <a:buFont typeface="Wingdings" pitchFamily="2" charset="2"/>
              <a:buNone/>
            </a:pPr>
            <a:r>
              <a:rPr lang="en-US" b="1" dirty="0" smtClean="0">
                <a:solidFill>
                  <a:srgbClr val="990000"/>
                </a:solidFill>
              </a:rPr>
              <a:t>Example:</a:t>
            </a:r>
            <a:endParaRPr lang="en-US" b="1" dirty="0" smtClean="0">
              <a:solidFill>
                <a:schemeClr val="tx1"/>
              </a:solidFill>
            </a:endParaRPr>
          </a:p>
          <a:p>
            <a:pPr marL="922338" lvl="1" indent="-273050">
              <a:buClr>
                <a:schemeClr val="accent2">
                  <a:lumMod val="75000"/>
                </a:schemeClr>
              </a:buClr>
            </a:pPr>
            <a:r>
              <a:rPr lang="en-US" sz="2000" b="1" dirty="0" smtClean="0">
                <a:solidFill>
                  <a:schemeClr val="tx1"/>
                </a:solidFill>
              </a:rPr>
              <a:t>Not SMART</a:t>
            </a:r>
            <a:r>
              <a:rPr lang="en-US" sz="2000" dirty="0" smtClean="0">
                <a:solidFill>
                  <a:schemeClr val="tx1"/>
                </a:solidFill>
              </a:rPr>
              <a:t> – Improve coordination of local volunteer fire departments for responding to large scale fires.</a:t>
            </a:r>
          </a:p>
          <a:p>
            <a:pPr marL="922338" lvl="1" indent="-273050">
              <a:buClr>
                <a:srgbClr val="99CC00"/>
              </a:buClr>
            </a:pPr>
            <a:endParaRPr lang="en-US" sz="2000" dirty="0" smtClean="0">
              <a:solidFill>
                <a:schemeClr val="tx1"/>
              </a:solidFill>
            </a:endParaRPr>
          </a:p>
          <a:p>
            <a:pPr marL="922338" lvl="1" indent="-273050">
              <a:buClr>
                <a:srgbClr val="99CC00"/>
              </a:buClr>
            </a:pPr>
            <a:endParaRPr lang="en-US" sz="2000" dirty="0" smtClean="0">
              <a:solidFill>
                <a:schemeClr val="tx1"/>
              </a:solidFill>
            </a:endParaRPr>
          </a:p>
          <a:p>
            <a:pPr marL="649288" lvl="1" indent="0">
              <a:buClr>
                <a:srgbClr val="99CC00"/>
              </a:buClr>
              <a:buNone/>
            </a:pPr>
            <a:endParaRPr lang="en-US" sz="2000" dirty="0" smtClean="0">
              <a:solidFill>
                <a:schemeClr val="tx1"/>
              </a:solidFill>
            </a:endParaRPr>
          </a:p>
          <a:p>
            <a:pPr marL="922338" lvl="1" indent="-273050">
              <a:buClr>
                <a:schemeClr val="accent2">
                  <a:lumMod val="75000"/>
                </a:schemeClr>
              </a:buClr>
            </a:pPr>
            <a:r>
              <a:rPr lang="en-US" sz="1800" b="1" dirty="0" smtClean="0">
                <a:solidFill>
                  <a:schemeClr val="tx1"/>
                </a:solidFill>
              </a:rPr>
              <a:t>SMART – </a:t>
            </a:r>
            <a:r>
              <a:rPr lang="en-US" sz="1800" dirty="0" smtClean="0">
                <a:solidFill>
                  <a:schemeClr val="tx1"/>
                </a:solidFill>
              </a:rPr>
              <a:t>By </a:t>
            </a:r>
            <a:r>
              <a:rPr lang="en-US" sz="1800" u="sng" dirty="0" smtClean="0">
                <a:solidFill>
                  <a:schemeClr val="tx1"/>
                </a:solidFill>
              </a:rPr>
              <a:t>July 14, 2015</a:t>
            </a:r>
            <a:r>
              <a:rPr lang="en-US" sz="1800" dirty="0" smtClean="0">
                <a:solidFill>
                  <a:schemeClr val="tx1"/>
                </a:solidFill>
              </a:rPr>
              <a:t>, develop a shared </a:t>
            </a:r>
            <a:r>
              <a:rPr lang="en-US" sz="1800" u="sng" dirty="0" smtClean="0">
                <a:solidFill>
                  <a:schemeClr val="tx1"/>
                </a:solidFill>
              </a:rPr>
              <a:t>county-wide communication plan </a:t>
            </a:r>
            <a:r>
              <a:rPr lang="en-US" sz="1800" dirty="0" smtClean="0">
                <a:solidFill>
                  <a:schemeClr val="tx1"/>
                </a:solidFill>
              </a:rPr>
              <a:t>that will alerts </a:t>
            </a:r>
            <a:r>
              <a:rPr lang="en-US" sz="1800" u="sng" dirty="0" smtClean="0">
                <a:solidFill>
                  <a:schemeClr val="tx1"/>
                </a:solidFill>
              </a:rPr>
              <a:t>all county </a:t>
            </a:r>
            <a:r>
              <a:rPr lang="en-US" sz="1800" dirty="0" smtClean="0">
                <a:solidFill>
                  <a:schemeClr val="tx1"/>
                </a:solidFill>
              </a:rPr>
              <a:t>volunteer </a:t>
            </a:r>
            <a:r>
              <a:rPr lang="en-US" sz="1800" u="sng" dirty="0" smtClean="0">
                <a:solidFill>
                  <a:schemeClr val="tx1"/>
                </a:solidFill>
              </a:rPr>
              <a:t>fire departments </a:t>
            </a:r>
            <a:r>
              <a:rPr lang="en-US" sz="1800" dirty="0" smtClean="0">
                <a:solidFill>
                  <a:schemeClr val="tx1"/>
                </a:solidFill>
              </a:rPr>
              <a:t>within </a:t>
            </a:r>
            <a:r>
              <a:rPr lang="en-US" sz="1800" u="sng" dirty="0" smtClean="0">
                <a:solidFill>
                  <a:schemeClr val="tx1"/>
                </a:solidFill>
              </a:rPr>
              <a:t>ten minutes </a:t>
            </a:r>
            <a:r>
              <a:rPr lang="en-US" sz="1800" dirty="0" smtClean="0">
                <a:solidFill>
                  <a:schemeClr val="tx1"/>
                </a:solidFill>
              </a:rPr>
              <a:t>of a large scale fire call.</a:t>
            </a:r>
          </a:p>
        </p:txBody>
      </p:sp>
      <p:cxnSp>
        <p:nvCxnSpPr>
          <p:cNvPr id="27" name="Straight Arrow Connector 26"/>
          <p:cNvCxnSpPr/>
          <p:nvPr/>
        </p:nvCxnSpPr>
        <p:spPr>
          <a:xfrm>
            <a:off x="7187294" y="4096674"/>
            <a:ext cx="161811" cy="4528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74" name="Title 1"/>
          <p:cNvSpPr>
            <a:spLocks noGrp="1"/>
          </p:cNvSpPr>
          <p:nvPr>
            <p:ph type="title"/>
          </p:nvPr>
        </p:nvSpPr>
        <p:spPr bwMode="auto"/>
        <p:txBody>
          <a:bodyPr wrap="square" numCol="1" anchorCtr="0" compatLnSpc="1">
            <a:prstTxWarp prst="textNoShape">
              <a:avLst/>
            </a:prstTxWarp>
          </a:bodyPr>
          <a:lstStyle/>
          <a:p>
            <a:r>
              <a:rPr lang="en-US" sz="3800" dirty="0" smtClean="0"/>
              <a:t>SMART Goal: Example</a:t>
            </a:r>
          </a:p>
        </p:txBody>
      </p:sp>
      <p:sp>
        <p:nvSpPr>
          <p:cNvPr id="28677" name="Slide Number Placeholder 1"/>
          <p:cNvSpPr>
            <a:spLocks noGrp="1"/>
          </p:cNvSpPr>
          <p:nvPr>
            <p:ph type="sldNum" sz="quarter" idx="12"/>
          </p:nvPr>
        </p:nvSpPr>
        <p:spPr bwMode="auto">
          <a:noFill/>
          <a:ln>
            <a:miter lim="800000"/>
            <a:headEnd/>
            <a:tailEnd/>
          </a:ln>
        </p:spPr>
        <p:txBody>
          <a:bodyPr/>
          <a:lstStyle/>
          <a:p>
            <a:fld id="{AE5B26A9-B72D-4026-A364-2B58D82F31F6}" type="slidenum">
              <a:rPr lang="en-US" smtClean="0">
                <a:ea typeface="ＭＳ Ｐゴシック" pitchFamily="34" charset="-128"/>
              </a:rPr>
              <a:pPr/>
              <a:t>10</a:t>
            </a:fld>
            <a:endParaRPr lang="en-US" dirty="0" smtClean="0">
              <a:ea typeface="ＭＳ Ｐゴシック" pitchFamily="34" charset="-128"/>
            </a:endParaRPr>
          </a:p>
        </p:txBody>
      </p:sp>
      <p:sp>
        <p:nvSpPr>
          <p:cNvPr id="7" name="TextBox 6"/>
          <p:cNvSpPr txBox="1"/>
          <p:nvPr/>
        </p:nvSpPr>
        <p:spPr>
          <a:xfrm>
            <a:off x="2042206" y="5821306"/>
            <a:ext cx="149383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Able</a:t>
            </a:r>
            <a:endParaRPr lang="en-US" dirty="0"/>
          </a:p>
        </p:txBody>
      </p:sp>
      <p:sp>
        <p:nvSpPr>
          <p:cNvPr id="8" name="TextBox 7"/>
          <p:cNvSpPr txBox="1"/>
          <p:nvPr/>
        </p:nvSpPr>
        <p:spPr>
          <a:xfrm>
            <a:off x="2612118" y="3622784"/>
            <a:ext cx="184785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Time</a:t>
            </a:r>
            <a:endParaRPr lang="en-US" dirty="0"/>
          </a:p>
        </p:txBody>
      </p:sp>
      <p:sp>
        <p:nvSpPr>
          <p:cNvPr id="9" name="TextBox 8"/>
          <p:cNvSpPr txBox="1"/>
          <p:nvPr/>
        </p:nvSpPr>
        <p:spPr>
          <a:xfrm>
            <a:off x="4613750" y="5810420"/>
            <a:ext cx="147677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Relates</a:t>
            </a:r>
            <a:endParaRPr lang="en-US" dirty="0"/>
          </a:p>
        </p:txBody>
      </p:sp>
      <p:sp>
        <p:nvSpPr>
          <p:cNvPr id="10" name="TextBox 9"/>
          <p:cNvSpPr txBox="1"/>
          <p:nvPr/>
        </p:nvSpPr>
        <p:spPr>
          <a:xfrm>
            <a:off x="6889422" y="5795936"/>
            <a:ext cx="172085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Measure</a:t>
            </a:r>
            <a:endParaRPr lang="en-US" dirty="0"/>
          </a:p>
        </p:txBody>
      </p:sp>
      <p:cxnSp>
        <p:nvCxnSpPr>
          <p:cNvPr id="16" name="Straight Arrow Connector 15"/>
          <p:cNvCxnSpPr>
            <a:stCxn id="10" idx="0"/>
          </p:cNvCxnSpPr>
          <p:nvPr/>
        </p:nvCxnSpPr>
        <p:spPr>
          <a:xfrm flipH="1" flipV="1">
            <a:off x="7349105" y="5086260"/>
            <a:ext cx="400742" cy="709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2"/>
          </p:cNvCxnSpPr>
          <p:nvPr/>
        </p:nvCxnSpPr>
        <p:spPr>
          <a:xfrm flipH="1">
            <a:off x="2948668" y="4084449"/>
            <a:ext cx="587375" cy="434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47136" y="3652171"/>
            <a:ext cx="154622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Specific</a:t>
            </a:r>
            <a:endParaRPr lang="en-US" dirty="0"/>
          </a:p>
        </p:txBody>
      </p:sp>
      <p:cxnSp>
        <p:nvCxnSpPr>
          <p:cNvPr id="25" name="Straight Arrow Connector 24"/>
          <p:cNvCxnSpPr>
            <a:stCxn id="7" idx="0"/>
          </p:cNvCxnSpPr>
          <p:nvPr/>
        </p:nvCxnSpPr>
        <p:spPr>
          <a:xfrm flipV="1">
            <a:off x="2789125" y="5042716"/>
            <a:ext cx="330136" cy="778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9" idx="0"/>
          </p:cNvCxnSpPr>
          <p:nvPr/>
        </p:nvCxnSpPr>
        <p:spPr>
          <a:xfrm flipV="1">
            <a:off x="5352136" y="5042716"/>
            <a:ext cx="0" cy="767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802845" y="1743071"/>
            <a:ext cx="3536722" cy="461665"/>
          </a:xfrm>
          <a:prstGeom prst="rect">
            <a:avLst/>
          </a:prstGeom>
          <a:noFill/>
          <a:ln>
            <a:solidFill>
              <a:schemeClr val="accent4">
                <a:lumMod val="75000"/>
              </a:schemeClr>
            </a:solidFill>
          </a:ln>
        </p:spPr>
        <p:txBody>
          <a:bodyPr wrap="square" rtlCol="0">
            <a:spAutoFit/>
          </a:bodyPr>
          <a:lstStyle/>
          <a:p>
            <a:pPr algn="ctr"/>
            <a:r>
              <a:rPr lang="en-US" b="1" dirty="0" smtClean="0">
                <a:solidFill>
                  <a:schemeClr val="accent1"/>
                </a:solidFill>
              </a:rPr>
              <a:t>ESF# 4: Firefighting</a:t>
            </a:r>
            <a:endParaRPr lang="en-US" b="1" dirty="0">
              <a:solidFill>
                <a:schemeClr val="accent1"/>
              </a:solidFill>
            </a:endParaRPr>
          </a:p>
        </p:txBody>
      </p:sp>
    </p:spTree>
    <p:extLst>
      <p:ext uri="{BB962C8B-B14F-4D97-AF65-F5344CB8AC3E}">
        <p14:creationId xmlns:p14="http://schemas.microsoft.com/office/powerpoint/2010/main" xmlns="" val="1188008931"/>
      </p:ext>
    </p:extLst>
  </p:cSld>
  <p:clrMapOvr>
    <a:masterClrMapping/>
  </p:clrMapOvr>
  <p:transition spd="slow" advClick="0" advTm="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  Example</a:t>
            </a:r>
            <a:endParaRPr lang="en-US" dirty="0"/>
          </a:p>
        </p:txBody>
      </p:sp>
      <p:sp>
        <p:nvSpPr>
          <p:cNvPr id="3" name="Content Placeholder 2"/>
          <p:cNvSpPr>
            <a:spLocks noGrp="1"/>
          </p:cNvSpPr>
          <p:nvPr>
            <p:ph idx="1"/>
          </p:nvPr>
        </p:nvSpPr>
        <p:spPr>
          <a:xfrm>
            <a:off x="2806700" y="2651233"/>
            <a:ext cx="6051550" cy="3992563"/>
          </a:xfrm>
        </p:spPr>
        <p:txBody>
          <a:bodyPr/>
          <a:lstStyle/>
          <a:p>
            <a:pPr marL="188913" indent="0">
              <a:buClr>
                <a:srgbClr val="99CC00"/>
              </a:buClr>
              <a:buNone/>
            </a:pPr>
            <a:r>
              <a:rPr lang="en-US" sz="2000" b="1" dirty="0" smtClean="0">
                <a:solidFill>
                  <a:schemeClr val="tx1"/>
                </a:solidFill>
              </a:rPr>
              <a:t>Not SMART:  </a:t>
            </a:r>
            <a:r>
              <a:rPr lang="en-US" sz="2000" dirty="0" smtClean="0">
                <a:solidFill>
                  <a:schemeClr val="tx1"/>
                </a:solidFill>
              </a:rPr>
              <a:t>Alert everyone of a flood threat.</a:t>
            </a:r>
          </a:p>
          <a:p>
            <a:pPr marL="188913" indent="0">
              <a:buClr>
                <a:srgbClr val="99CC00"/>
              </a:buClr>
              <a:buNone/>
            </a:pPr>
            <a:endParaRPr lang="en-US" sz="2000" dirty="0" smtClean="0">
              <a:solidFill>
                <a:schemeClr val="tx1"/>
              </a:solidFill>
            </a:endParaRPr>
          </a:p>
          <a:p>
            <a:pPr marL="461963" indent="-273050" algn="ctr">
              <a:buClr>
                <a:srgbClr val="99CC00"/>
              </a:buClr>
              <a:buNone/>
            </a:pPr>
            <a:r>
              <a:rPr lang="en-US" b="1" dirty="0" smtClean="0">
                <a:solidFill>
                  <a:schemeClr val="accent1"/>
                </a:solidFill>
              </a:rPr>
              <a:t>Can you identify the SMART elements included in the following goal?</a:t>
            </a:r>
          </a:p>
          <a:p>
            <a:pPr marL="188913" indent="0">
              <a:buClr>
                <a:srgbClr val="99CC00"/>
              </a:buClr>
              <a:buNone/>
            </a:pPr>
            <a:r>
              <a:rPr lang="en-US" sz="2000" b="1" dirty="0" smtClean="0">
                <a:solidFill>
                  <a:schemeClr val="tx1"/>
                </a:solidFill>
              </a:rPr>
              <a:t>SMART</a:t>
            </a:r>
            <a:r>
              <a:rPr lang="en-US" sz="2000" dirty="0" smtClean="0">
                <a:solidFill>
                  <a:schemeClr val="tx1"/>
                </a:solidFill>
              </a:rPr>
              <a:t> – All of people in the county’</a:t>
            </a:r>
            <a:r>
              <a:rPr lang="en-US" altLang="ja-JP" sz="2000" dirty="0" smtClean="0">
                <a:solidFill>
                  <a:schemeClr val="tx1"/>
                </a:solidFill>
              </a:rPr>
              <a:t>s flood-prone area will be told within 4 hours when a flood threat has been issued by emergency officials.</a:t>
            </a:r>
            <a:endParaRPr lang="en-US" sz="2000"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11</a:t>
            </a:fld>
            <a:endParaRPr lang="en-US" dirty="0"/>
          </a:p>
        </p:txBody>
      </p:sp>
      <p:sp>
        <p:nvSpPr>
          <p:cNvPr id="5" name="TextBox 4"/>
          <p:cNvSpPr txBox="1"/>
          <p:nvPr/>
        </p:nvSpPr>
        <p:spPr>
          <a:xfrm>
            <a:off x="479425" y="2342802"/>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S</a:t>
            </a:r>
            <a:r>
              <a:rPr lang="en-US" dirty="0" smtClean="0"/>
              <a:t>pecific      </a:t>
            </a:r>
            <a:endParaRPr lang="en-US" dirty="0"/>
          </a:p>
        </p:txBody>
      </p:sp>
      <p:sp>
        <p:nvSpPr>
          <p:cNvPr id="6" name="TextBox 5"/>
          <p:cNvSpPr txBox="1"/>
          <p:nvPr/>
        </p:nvSpPr>
        <p:spPr>
          <a:xfrm>
            <a:off x="479425" y="3860800"/>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A</a:t>
            </a:r>
            <a:r>
              <a:rPr lang="en-US" dirty="0" smtClean="0"/>
              <a:t>ble</a:t>
            </a:r>
            <a:endParaRPr lang="en-US" dirty="0"/>
          </a:p>
        </p:txBody>
      </p:sp>
      <p:sp>
        <p:nvSpPr>
          <p:cNvPr id="7" name="TextBox 6"/>
          <p:cNvSpPr txBox="1"/>
          <p:nvPr/>
        </p:nvSpPr>
        <p:spPr>
          <a:xfrm>
            <a:off x="479424" y="5427058"/>
            <a:ext cx="192087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T</a:t>
            </a:r>
            <a:r>
              <a:rPr lang="en-US" dirty="0" smtClean="0"/>
              <a:t>ime</a:t>
            </a:r>
            <a:endParaRPr lang="en-US" dirty="0"/>
          </a:p>
        </p:txBody>
      </p:sp>
      <p:sp>
        <p:nvSpPr>
          <p:cNvPr id="8" name="TextBox 7"/>
          <p:cNvSpPr txBox="1"/>
          <p:nvPr/>
        </p:nvSpPr>
        <p:spPr>
          <a:xfrm>
            <a:off x="479425" y="4645660"/>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R</a:t>
            </a:r>
            <a:r>
              <a:rPr lang="en-US" dirty="0" smtClean="0"/>
              <a:t>elates</a:t>
            </a:r>
            <a:endParaRPr lang="en-US" dirty="0"/>
          </a:p>
        </p:txBody>
      </p:sp>
      <p:sp>
        <p:nvSpPr>
          <p:cNvPr id="9" name="TextBox 8"/>
          <p:cNvSpPr txBox="1"/>
          <p:nvPr/>
        </p:nvSpPr>
        <p:spPr>
          <a:xfrm>
            <a:off x="479425" y="3086100"/>
            <a:ext cx="192087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M</a:t>
            </a:r>
            <a:r>
              <a:rPr lang="en-US" dirty="0" smtClean="0"/>
              <a:t>easure</a:t>
            </a:r>
            <a:endParaRPr lang="en-US" dirty="0"/>
          </a:p>
        </p:txBody>
      </p:sp>
      <p:sp>
        <p:nvSpPr>
          <p:cNvPr id="10" name="TextBox 9"/>
          <p:cNvSpPr txBox="1"/>
          <p:nvPr/>
        </p:nvSpPr>
        <p:spPr>
          <a:xfrm>
            <a:off x="2843958" y="2098853"/>
            <a:ext cx="6022459" cy="461665"/>
          </a:xfrm>
          <a:prstGeom prst="rect">
            <a:avLst/>
          </a:prstGeom>
          <a:noFill/>
        </p:spPr>
        <p:txBody>
          <a:bodyPr wrap="square" rtlCol="0">
            <a:spAutoFit/>
          </a:bodyPr>
          <a:lstStyle/>
          <a:p>
            <a:r>
              <a:rPr lang="en-US" b="1" dirty="0" smtClean="0">
                <a:solidFill>
                  <a:schemeClr val="accent1"/>
                </a:solidFill>
              </a:rPr>
              <a:t>ESF#15: Emergency Public Information</a:t>
            </a:r>
            <a:endParaRPr lang="en-US" b="1" dirty="0">
              <a:solidFill>
                <a:schemeClr val="accent1"/>
              </a:solidFill>
            </a:endParaRPr>
          </a:p>
        </p:txBody>
      </p:sp>
    </p:spTree>
  </p:cSld>
  <p:clrMapOvr>
    <a:masterClrMapping/>
  </p:clrMapOvr>
  <p:transition spd="slow" advClick="0" advTm="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dirty="0" smtClean="0"/>
              <a:t>Working on SMART Goals</a:t>
            </a:r>
          </a:p>
        </p:txBody>
      </p:sp>
      <p:sp>
        <p:nvSpPr>
          <p:cNvPr id="5" name="TextBox 4"/>
          <p:cNvSpPr txBox="1"/>
          <p:nvPr/>
        </p:nvSpPr>
        <p:spPr>
          <a:xfrm>
            <a:off x="609601" y="2267855"/>
            <a:ext cx="8033657" cy="3293209"/>
          </a:xfrm>
          <a:prstGeom prst="rect">
            <a:avLst/>
          </a:prstGeom>
          <a:noFill/>
        </p:spPr>
        <p:txBody>
          <a:bodyPr wrap="square" rtlCol="0">
            <a:spAutoFit/>
          </a:bodyPr>
          <a:lstStyle/>
          <a:p>
            <a:pPr>
              <a:lnSpc>
                <a:spcPct val="130000"/>
              </a:lnSpc>
            </a:pPr>
            <a:r>
              <a:rPr lang="en-US" sz="3200" dirty="0" smtClean="0"/>
              <a:t>For each ESF you picked</a:t>
            </a:r>
          </a:p>
          <a:p>
            <a:pPr>
              <a:lnSpc>
                <a:spcPct val="130000"/>
              </a:lnSpc>
            </a:pPr>
            <a:endParaRPr lang="en-US" sz="3200" dirty="0"/>
          </a:p>
          <a:p>
            <a:pPr>
              <a:lnSpc>
                <a:spcPct val="130000"/>
              </a:lnSpc>
            </a:pPr>
            <a:r>
              <a:rPr lang="en-US" sz="3200" dirty="0" smtClean="0"/>
              <a:t>write a SMART goal </a:t>
            </a:r>
          </a:p>
          <a:p>
            <a:pPr>
              <a:lnSpc>
                <a:spcPct val="130000"/>
              </a:lnSpc>
            </a:pPr>
            <a:endParaRPr lang="en-US" sz="3200" dirty="0"/>
          </a:p>
          <a:p>
            <a:pPr>
              <a:lnSpc>
                <a:spcPct val="130000"/>
              </a:lnSpc>
            </a:pPr>
            <a:r>
              <a:rPr lang="en-US" sz="3200" dirty="0" smtClean="0"/>
              <a:t>for what needs to happen.</a:t>
            </a:r>
            <a:endParaRPr lang="en-US" sz="3200" dirty="0"/>
          </a:p>
        </p:txBody>
      </p:sp>
      <p:pic>
        <p:nvPicPr>
          <p:cNvPr id="2" name="Picture 1" descr="writing_XSmal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66758" y="3024415"/>
            <a:ext cx="2360386" cy="1566186"/>
          </a:xfrm>
          <a:prstGeom prst="rect">
            <a:avLst/>
          </a:prstGeom>
          <a:effectLst>
            <a:reflection stA="50000" endPos="25000" dist="12700" dir="5400000" sy="-100000" algn="bl" rotWithShape="0"/>
          </a:effectLst>
        </p:spPr>
      </p:pic>
    </p:spTree>
  </p:cSld>
  <p:clrMapOvr>
    <a:masterClrMapping/>
  </p:clrMapOvr>
  <p:transition spd="slow" advClick="0"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from Goals to Actions</a:t>
            </a:r>
            <a:endParaRPr lang="en-US" dirty="0"/>
          </a:p>
        </p:txBody>
      </p:sp>
      <p:sp>
        <p:nvSpPr>
          <p:cNvPr id="3" name="Content Placeholder 2"/>
          <p:cNvSpPr>
            <a:spLocks noGrp="1"/>
          </p:cNvSpPr>
          <p:nvPr>
            <p:ph idx="1"/>
          </p:nvPr>
        </p:nvSpPr>
        <p:spPr>
          <a:xfrm>
            <a:off x="284163" y="1816099"/>
            <a:ext cx="8574088" cy="4627231"/>
          </a:xfrm>
        </p:spPr>
        <p:txBody>
          <a:bodyPr/>
          <a:lstStyle/>
          <a:p>
            <a:pPr marL="188913" indent="0">
              <a:buClr>
                <a:srgbClr val="99CC00"/>
              </a:buClr>
              <a:buNone/>
            </a:pPr>
            <a:r>
              <a:rPr lang="en-US" sz="2200" b="1" dirty="0" smtClean="0">
                <a:solidFill>
                  <a:srgbClr val="990000"/>
                </a:solidFill>
              </a:rPr>
              <a:t>SMART</a:t>
            </a:r>
            <a:r>
              <a:rPr lang="en-US" sz="2200" dirty="0" smtClean="0">
                <a:solidFill>
                  <a:srgbClr val="990000"/>
                </a:solidFill>
              </a:rPr>
              <a:t> </a:t>
            </a:r>
            <a:r>
              <a:rPr lang="en-US" sz="2200" b="1" dirty="0" smtClean="0">
                <a:solidFill>
                  <a:srgbClr val="990000"/>
                </a:solidFill>
              </a:rPr>
              <a:t>GOAL:</a:t>
            </a:r>
            <a:r>
              <a:rPr lang="en-US" sz="2000" dirty="0" smtClean="0">
                <a:solidFill>
                  <a:schemeClr val="tx1"/>
                </a:solidFill>
              </a:rPr>
              <a:t> </a:t>
            </a:r>
            <a:r>
              <a:rPr lang="en-US" sz="2000" dirty="0">
                <a:solidFill>
                  <a:schemeClr val="tx1"/>
                </a:solidFill>
              </a:rPr>
              <a:t>All of people in the county’</a:t>
            </a:r>
            <a:r>
              <a:rPr lang="en-US" altLang="ja-JP" sz="2000" dirty="0">
                <a:solidFill>
                  <a:schemeClr val="tx1"/>
                </a:solidFill>
              </a:rPr>
              <a:t>s flood-prone area will be told within 4 hours when a flood threat has been issued by emergency officials.</a:t>
            </a:r>
            <a:endParaRPr lang="en-US" sz="2000" dirty="0">
              <a:solidFill>
                <a:schemeClr val="tx1"/>
              </a:solidFill>
            </a:endParaRPr>
          </a:p>
          <a:p>
            <a:pPr marL="0" indent="0">
              <a:spcBef>
                <a:spcPts val="0"/>
              </a:spcBef>
              <a:buNone/>
            </a:pPr>
            <a:endParaRPr lang="en-US" altLang="ja-JP" sz="2200" b="1" dirty="0" smtClean="0">
              <a:solidFill>
                <a:srgbClr val="990000"/>
              </a:solidFill>
            </a:endParaRPr>
          </a:p>
          <a:p>
            <a:pPr marL="0" indent="0" algn="ctr">
              <a:spcBef>
                <a:spcPts val="0"/>
              </a:spcBef>
              <a:buNone/>
            </a:pPr>
            <a:r>
              <a:rPr lang="en-US" altLang="ja-JP" sz="3600" b="1" dirty="0" smtClean="0">
                <a:solidFill>
                  <a:schemeClr val="tx1"/>
                </a:solidFill>
              </a:rPr>
              <a:t>We have a </a:t>
            </a:r>
            <a:r>
              <a:rPr lang="en-US" altLang="ja-JP" sz="3600" b="1" dirty="0" smtClean="0">
                <a:solidFill>
                  <a:schemeClr val="accent1"/>
                </a:solidFill>
              </a:rPr>
              <a:t>SMART Goal</a:t>
            </a:r>
            <a:r>
              <a:rPr lang="en-US" altLang="ja-JP" sz="3600" b="1" dirty="0" smtClean="0">
                <a:solidFill>
                  <a:schemeClr val="tx1"/>
                </a:solidFill>
              </a:rPr>
              <a:t>, </a:t>
            </a:r>
          </a:p>
          <a:p>
            <a:pPr marL="0" indent="0" algn="ctr">
              <a:spcBef>
                <a:spcPts val="0"/>
              </a:spcBef>
              <a:buNone/>
            </a:pPr>
            <a:r>
              <a:rPr lang="en-US" altLang="ja-JP" sz="3600" b="1" dirty="0" smtClean="0">
                <a:solidFill>
                  <a:schemeClr val="tx1"/>
                </a:solidFill>
              </a:rPr>
              <a:t>but now we need </a:t>
            </a:r>
            <a:r>
              <a:rPr lang="en-US" altLang="ja-JP" sz="3600" b="1" dirty="0" smtClean="0">
                <a:solidFill>
                  <a:schemeClr val="accent1"/>
                </a:solidFill>
              </a:rPr>
              <a:t>action</a:t>
            </a:r>
            <a:r>
              <a:rPr lang="en-US" altLang="ja-JP" sz="3600" b="1" dirty="0" smtClean="0">
                <a:solidFill>
                  <a:schemeClr val="tx1"/>
                </a:solidFill>
              </a:rPr>
              <a:t>.</a:t>
            </a:r>
          </a:p>
          <a:p>
            <a:pPr marL="0" indent="0" algn="ctr">
              <a:spcBef>
                <a:spcPts val="0"/>
              </a:spcBef>
              <a:buNone/>
            </a:pPr>
            <a:endParaRPr lang="en-US" sz="3600" b="1" dirty="0">
              <a:solidFill>
                <a:schemeClr val="tx1"/>
              </a:solidFill>
            </a:endParaRPr>
          </a:p>
          <a:p>
            <a:pPr marL="0" indent="0" algn="ctr">
              <a:spcBef>
                <a:spcPts val="0"/>
              </a:spcBef>
              <a:buNone/>
            </a:pPr>
            <a:r>
              <a:rPr lang="en-US" sz="3600" b="1" dirty="0" smtClean="0">
                <a:solidFill>
                  <a:schemeClr val="tx1"/>
                </a:solidFill>
              </a:rPr>
              <a:t>What would you do?</a:t>
            </a:r>
            <a:endParaRPr lang="en-US" sz="3600" dirty="0" smtClean="0">
              <a:solidFill>
                <a:schemeClr val="tx1"/>
              </a:solidFill>
            </a:endParaRPr>
          </a:p>
          <a:p>
            <a:pPr indent="-274320">
              <a:spcBef>
                <a:spcPts val="0"/>
              </a:spcBef>
              <a:buClr>
                <a:schemeClr val="accent2">
                  <a:lumMod val="75000"/>
                </a:schemeClr>
              </a:buClr>
            </a:pPr>
            <a:endParaRPr lang="en-US" sz="2000" dirty="0" smtClean="0">
              <a:solidFill>
                <a:schemeClr val="tx1"/>
              </a:solidFill>
            </a:endParaRPr>
          </a:p>
          <a:p>
            <a:pPr marL="179705" indent="0">
              <a:spcBef>
                <a:spcPts val="0"/>
              </a:spcBef>
              <a:buClr>
                <a:schemeClr val="accent2">
                  <a:lumMod val="75000"/>
                </a:schemeClr>
              </a:buClr>
              <a:buNone/>
            </a:pPr>
            <a:endParaRPr lang="en-US" sz="20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13</a:t>
            </a:fld>
            <a:endParaRPr lang="en-US" dirty="0"/>
          </a:p>
        </p:txBody>
      </p:sp>
    </p:spTree>
  </p:cSld>
  <p:clrMapOvr>
    <a:masterClrMapping/>
  </p:clrMapOvr>
  <p:transition spd="slow" advClick="0"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Ready for Action</a:t>
            </a:r>
            <a:endParaRPr lang="en-US" dirty="0"/>
          </a:p>
        </p:txBody>
      </p:sp>
      <p:sp>
        <p:nvSpPr>
          <p:cNvPr id="3" name="Content Placeholder 2"/>
          <p:cNvSpPr>
            <a:spLocks noGrp="1"/>
          </p:cNvSpPr>
          <p:nvPr>
            <p:ph idx="1"/>
          </p:nvPr>
        </p:nvSpPr>
        <p:spPr>
          <a:xfrm>
            <a:off x="635000" y="2206173"/>
            <a:ext cx="7670800" cy="2832100"/>
          </a:xfrm>
        </p:spPr>
        <p:txBody>
          <a:bodyPr/>
          <a:lstStyle/>
          <a:p>
            <a:pPr marL="0" indent="0" algn="ctr">
              <a:lnSpc>
                <a:spcPct val="130000"/>
              </a:lnSpc>
              <a:buNone/>
            </a:pPr>
            <a:r>
              <a:rPr lang="en-US" sz="3200" dirty="0" smtClean="0"/>
              <a:t>Using your ESF </a:t>
            </a:r>
            <a:r>
              <a:rPr lang="en-US" sz="3200" b="1" dirty="0" smtClean="0">
                <a:solidFill>
                  <a:schemeClr val="accent1"/>
                </a:solidFill>
              </a:rPr>
              <a:t>SMART</a:t>
            </a:r>
            <a:r>
              <a:rPr lang="en-US" sz="3200" dirty="0" smtClean="0">
                <a:solidFill>
                  <a:schemeClr val="accent1"/>
                </a:solidFill>
              </a:rPr>
              <a:t> </a:t>
            </a:r>
            <a:r>
              <a:rPr lang="en-US" sz="3200" b="1" dirty="0" smtClean="0">
                <a:solidFill>
                  <a:schemeClr val="accent1"/>
                </a:solidFill>
              </a:rPr>
              <a:t>goals</a:t>
            </a:r>
            <a:r>
              <a:rPr lang="en-US" sz="3200" dirty="0" smtClean="0"/>
              <a:t>, </a:t>
            </a:r>
          </a:p>
          <a:p>
            <a:pPr marL="0" indent="0" algn="ctr">
              <a:lnSpc>
                <a:spcPct val="130000"/>
              </a:lnSpc>
              <a:buNone/>
            </a:pPr>
            <a:r>
              <a:rPr lang="en-US" sz="3200" dirty="0" smtClean="0"/>
              <a:t>write the </a:t>
            </a:r>
            <a:r>
              <a:rPr lang="en-US" sz="3200" b="1" dirty="0" smtClean="0">
                <a:solidFill>
                  <a:schemeClr val="accent1"/>
                </a:solidFill>
              </a:rPr>
              <a:t>actions</a:t>
            </a:r>
            <a:r>
              <a:rPr lang="en-US" sz="3200" dirty="0" smtClean="0">
                <a:solidFill>
                  <a:schemeClr val="accent1"/>
                </a:solidFill>
              </a:rPr>
              <a:t> </a:t>
            </a:r>
            <a:r>
              <a:rPr lang="en-US" sz="3200" dirty="0" smtClean="0"/>
              <a:t>that will help </a:t>
            </a:r>
          </a:p>
          <a:p>
            <a:pPr marL="0" indent="0" algn="ctr">
              <a:lnSpc>
                <a:spcPct val="130000"/>
              </a:lnSpc>
              <a:buNone/>
            </a:pPr>
            <a:r>
              <a:rPr lang="en-US" sz="3200" dirty="0" smtClean="0"/>
              <a:t>you reach your goal.</a:t>
            </a:r>
          </a:p>
          <a:p>
            <a:pPr algn="ctr">
              <a:buNone/>
            </a:pPr>
            <a:endParaRPr lang="en-US" dirty="0" smtClean="0"/>
          </a:p>
        </p:txBody>
      </p:sp>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14</a:t>
            </a:fld>
            <a:endParaRPr lang="en-US" dirty="0"/>
          </a:p>
        </p:txBody>
      </p:sp>
      <p:pic>
        <p:nvPicPr>
          <p:cNvPr id="5" name="Picture 4" descr="GroupPlan_FEMA_XSM.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43135" y="4826906"/>
            <a:ext cx="2491278" cy="1558471"/>
          </a:xfrm>
          <a:prstGeom prst="rect">
            <a:avLst/>
          </a:prstGeom>
          <a:effectLst>
            <a:reflection stA="50000" endPos="25000" dist="12700" dir="5400000" sy="-100000" algn="bl" rotWithShape="0"/>
          </a:effectLst>
        </p:spPr>
      </p:pic>
    </p:spTree>
  </p:cSld>
  <p:clrMapOvr>
    <a:masterClrMapping/>
  </p:clrMapOvr>
  <p:transition spd="slow" advClick="0"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normAutofit/>
          </a:bodyPr>
          <a:lstStyle/>
          <a:p>
            <a:pPr>
              <a:defRPr/>
            </a:pPr>
            <a:r>
              <a:rPr lang="en-US" sz="3600" dirty="0" smtClean="0"/>
              <a:t>Finish Goals and Actions</a:t>
            </a:r>
          </a:p>
        </p:txBody>
      </p:sp>
      <p:sp>
        <p:nvSpPr>
          <p:cNvPr id="36867" name="Content Placeholder 2"/>
          <p:cNvSpPr>
            <a:spLocks noGrp="1"/>
          </p:cNvSpPr>
          <p:nvPr>
            <p:ph idx="1"/>
          </p:nvPr>
        </p:nvSpPr>
        <p:spPr>
          <a:xfrm>
            <a:off x="482600" y="2273595"/>
            <a:ext cx="8178800" cy="2108200"/>
          </a:xfrm>
        </p:spPr>
        <p:txBody>
          <a:bodyPr/>
          <a:lstStyle/>
          <a:p>
            <a:pPr>
              <a:buNone/>
            </a:pPr>
            <a:r>
              <a:rPr lang="en-US" sz="2800" dirty="0" smtClean="0">
                <a:solidFill>
                  <a:srgbClr val="990000"/>
                </a:solidFill>
              </a:rPr>
              <a:t>By the next meeting:</a:t>
            </a:r>
          </a:p>
          <a:p>
            <a:pPr indent="-274320">
              <a:buClr>
                <a:schemeClr val="accent2">
                  <a:lumMod val="75000"/>
                </a:schemeClr>
              </a:buClr>
            </a:pPr>
            <a:r>
              <a:rPr lang="en-US" sz="2600" dirty="0" smtClean="0"/>
              <a:t>Finish the SMART goals and actions</a:t>
            </a:r>
          </a:p>
          <a:p>
            <a:pPr indent="-274320">
              <a:buClr>
                <a:schemeClr val="accent2">
                  <a:lumMod val="75000"/>
                </a:schemeClr>
              </a:buClr>
            </a:pPr>
            <a:r>
              <a:rPr lang="en-US" sz="2600" dirty="0" smtClean="0"/>
              <a:t>Be ready to share at the next meeting</a:t>
            </a:r>
          </a:p>
        </p:txBody>
      </p:sp>
      <p:sp>
        <p:nvSpPr>
          <p:cNvPr id="36868" name="Slide Number Placeholder 3"/>
          <p:cNvSpPr>
            <a:spLocks noGrp="1"/>
          </p:cNvSpPr>
          <p:nvPr>
            <p:ph type="sldNum" sz="quarter" idx="12"/>
          </p:nvPr>
        </p:nvSpPr>
        <p:spPr bwMode="auto">
          <a:noFill/>
          <a:ln>
            <a:miter lim="800000"/>
            <a:headEnd/>
            <a:tailEnd/>
          </a:ln>
        </p:spPr>
        <p:txBody>
          <a:bodyPr/>
          <a:lstStyle/>
          <a:p>
            <a:fld id="{611C27EA-59E9-4C98-84BA-B3CC2A19AADB}" type="slidenum">
              <a:rPr lang="en-US" smtClean="0">
                <a:ea typeface="ＭＳ Ｐゴシック" pitchFamily="34" charset="-128"/>
              </a:rPr>
              <a:pPr/>
              <a:t>15</a:t>
            </a:fld>
            <a:endParaRPr lang="en-US" dirty="0" smtClean="0">
              <a:ea typeface="ＭＳ Ｐゴシック" pitchFamily="34" charset="-128"/>
            </a:endParaRPr>
          </a:p>
        </p:txBody>
      </p:sp>
      <p:pic>
        <p:nvPicPr>
          <p:cNvPr id="2" name="Picture 1" descr="Group_Chart_FEMA_XSM.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07793" y="4639128"/>
            <a:ext cx="2553607" cy="1694393"/>
          </a:xfrm>
          <a:prstGeom prst="rect">
            <a:avLst/>
          </a:prstGeom>
          <a:effectLst>
            <a:reflection stA="50000" endPos="25000" dist="12700" dir="5400000" sy="-100000" algn="bl" rotWithShape="0"/>
          </a:effectLst>
        </p:spPr>
      </p:pic>
    </p:spTree>
  </p:cSld>
  <p:clrMapOvr>
    <a:masterClrMapping/>
  </p:clrMapOvr>
  <p:transition spd="slow" advClick="0"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wrap="square" numCol="1" anchorCtr="0" compatLnSpc="1">
            <a:prstTxWarp prst="textNoShape">
              <a:avLst/>
            </a:prstTxWarp>
          </a:bodyPr>
          <a:lstStyle/>
          <a:p>
            <a:r>
              <a:rPr lang="en-US" dirty="0" smtClean="0"/>
              <a:t>Questions and Next Steps</a:t>
            </a:r>
          </a:p>
        </p:txBody>
      </p:sp>
      <p:sp>
        <p:nvSpPr>
          <p:cNvPr id="3" name="Content Placeholder 2"/>
          <p:cNvSpPr>
            <a:spLocks noGrp="1"/>
          </p:cNvSpPr>
          <p:nvPr>
            <p:ph idx="1"/>
          </p:nvPr>
        </p:nvSpPr>
        <p:spPr>
          <a:xfrm>
            <a:off x="2405743" y="2365058"/>
            <a:ext cx="6215969" cy="3159351"/>
          </a:xfrm>
        </p:spPr>
        <p:txBody>
          <a:bodyPr/>
          <a:lstStyle/>
          <a:p>
            <a:pPr marL="728345" lvl="1" indent="-274320">
              <a:spcBef>
                <a:spcPts val="2000"/>
              </a:spcBef>
              <a:buClr>
                <a:schemeClr val="accent4"/>
              </a:buClr>
              <a:buFont typeface="Wingdings" charset="2"/>
              <a:buChar char="§"/>
              <a:defRPr/>
            </a:pPr>
            <a:r>
              <a:rPr lang="en-US" sz="2800" dirty="0" smtClean="0">
                <a:ea typeface="ＭＳ Ｐゴシック" pitchFamily="-109" charset="-128"/>
                <a:cs typeface="ＭＳ Ｐゴシック" pitchFamily="-109" charset="-128"/>
              </a:rPr>
              <a:t>Any questions about:</a:t>
            </a:r>
          </a:p>
          <a:p>
            <a:pPr marL="1074420" lvl="2" indent="-274320">
              <a:spcBef>
                <a:spcPts val="2000"/>
              </a:spcBef>
              <a:buClr>
                <a:schemeClr val="accent4"/>
              </a:buClr>
              <a:buFont typeface="Wingdings" charset="2"/>
              <a:buChar char="§"/>
              <a:defRPr/>
            </a:pPr>
            <a:r>
              <a:rPr lang="en-US" sz="2800" dirty="0" smtClean="0">
                <a:ea typeface="ＭＳ Ｐゴシック" pitchFamily="-109" charset="-128"/>
                <a:cs typeface="ＭＳ Ｐゴシック" pitchFamily="-109" charset="-128"/>
              </a:rPr>
              <a:t>Today’s work?</a:t>
            </a:r>
          </a:p>
          <a:p>
            <a:pPr marL="1074420" lvl="2" indent="-274320">
              <a:spcBef>
                <a:spcPts val="2000"/>
              </a:spcBef>
              <a:buClr>
                <a:schemeClr val="accent4"/>
              </a:buClr>
              <a:buFont typeface="Wingdings" charset="2"/>
              <a:buChar char="§"/>
              <a:defRPr/>
            </a:pPr>
            <a:r>
              <a:rPr lang="en-US" sz="2800" dirty="0" smtClean="0">
                <a:ea typeface="ＭＳ Ｐゴシック" pitchFamily="-109" charset="-128"/>
                <a:cs typeface="ＭＳ Ｐゴシック" pitchFamily="-109" charset="-128"/>
              </a:rPr>
              <a:t>Work before next meeting?</a:t>
            </a:r>
          </a:p>
          <a:p>
            <a:pPr marL="728345" indent="-274320">
              <a:buClr>
                <a:schemeClr val="accent4"/>
              </a:buClr>
              <a:buFont typeface="Wingdings" charset="2"/>
              <a:buChar char="§"/>
              <a:defRPr/>
            </a:pPr>
            <a:endParaRPr lang="en-US" sz="2800" dirty="0" smtClean="0">
              <a:ea typeface="ＭＳ Ｐゴシック" pitchFamily="-109" charset="-128"/>
              <a:cs typeface="ＭＳ Ｐゴシック" pitchFamily="-109" charset="-128"/>
            </a:endParaRPr>
          </a:p>
          <a:p>
            <a:pPr marL="728345" indent="-274320">
              <a:buClr>
                <a:schemeClr val="accent4"/>
              </a:buClr>
              <a:buFont typeface="Wingdings" charset="2"/>
              <a:buChar char="§"/>
              <a:defRPr/>
            </a:pPr>
            <a:r>
              <a:rPr lang="en-US" sz="2800" dirty="0" smtClean="0">
                <a:ea typeface="ＭＳ Ｐゴシック" pitchFamily="-109" charset="-128"/>
                <a:cs typeface="ＭＳ Ｐゴシック" pitchFamily="-109" charset="-128"/>
              </a:rPr>
              <a:t>Next meeting: date, time, place</a:t>
            </a:r>
          </a:p>
        </p:txBody>
      </p:sp>
      <p:pic>
        <p:nvPicPr>
          <p:cNvPr id="37892" name="Picture 5" descr="C:\Users\work\AppData\Local\Microsoft\Windows\Temporary Internet Files\Content.IE5\R54WRB7J\MC900441498[1].png"/>
          <p:cNvPicPr>
            <a:picLocks noChangeAspect="1" noChangeArrowheads="1"/>
          </p:cNvPicPr>
          <p:nvPr/>
        </p:nvPicPr>
        <p:blipFill>
          <a:blip r:embed="rId3"/>
          <a:srcRect/>
          <a:stretch>
            <a:fillRect/>
          </a:stretch>
        </p:blipFill>
        <p:spPr bwMode="auto">
          <a:xfrm>
            <a:off x="284163" y="2367553"/>
            <a:ext cx="2547937" cy="2547937"/>
          </a:xfrm>
          <a:prstGeom prst="rect">
            <a:avLst/>
          </a:prstGeom>
          <a:noFill/>
          <a:ln w="9525">
            <a:noFill/>
            <a:miter lim="800000"/>
            <a:headEnd/>
            <a:tailEnd/>
          </a:ln>
        </p:spPr>
      </p:pic>
      <p:sp>
        <p:nvSpPr>
          <p:cNvPr id="37893" name="Slide Number Placeholder 1"/>
          <p:cNvSpPr>
            <a:spLocks noGrp="1"/>
          </p:cNvSpPr>
          <p:nvPr>
            <p:ph type="sldNum" sz="quarter" idx="12"/>
          </p:nvPr>
        </p:nvSpPr>
        <p:spPr bwMode="auto">
          <a:noFill/>
          <a:ln>
            <a:miter lim="800000"/>
            <a:headEnd/>
            <a:tailEnd/>
          </a:ln>
        </p:spPr>
        <p:txBody>
          <a:bodyPr/>
          <a:lstStyle/>
          <a:p>
            <a:fld id="{DE619953-6A04-41FF-AA4D-51C9D658C599}" type="slidenum">
              <a:rPr lang="en-US" smtClean="0">
                <a:ea typeface="ＭＳ Ｐゴシック" pitchFamily="34" charset="-128"/>
              </a:rPr>
              <a:pPr/>
              <a:t>16</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sz="half" idx="2"/>
          </p:nvPr>
        </p:nvSpPr>
        <p:spPr>
          <a:xfrm>
            <a:off x="419100" y="4953000"/>
            <a:ext cx="2471738" cy="1246188"/>
          </a:xfrm>
        </p:spPr>
        <p:txBody>
          <a:bodyPr/>
          <a:lstStyle/>
          <a:p>
            <a:endParaRPr lang="en-US" dirty="0">
              <a:latin typeface="Calibri" charset="0"/>
              <a:ea typeface="ＭＳ Ｐゴシック" charset="0"/>
              <a:cs typeface="ＭＳ Ｐゴシック" charset="0"/>
            </a:endParaRPr>
          </a:p>
        </p:txBody>
      </p:sp>
      <p:sp>
        <p:nvSpPr>
          <p:cNvPr id="4" name="Title 3"/>
          <p:cNvSpPr>
            <a:spLocks noGrp="1"/>
          </p:cNvSpPr>
          <p:nvPr>
            <p:ph type="title"/>
          </p:nvPr>
        </p:nvSpPr>
        <p:spPr>
          <a:xfrm>
            <a:off x="411163" y="4394200"/>
            <a:ext cx="2474912" cy="511175"/>
          </a:xfrm>
        </p:spPr>
        <p:txBody>
          <a:bodyPr>
            <a:normAutofit fontScale="90000"/>
          </a:bodyPr>
          <a:lstStyle/>
          <a:p>
            <a:pPr>
              <a:defRPr/>
            </a:pPr>
            <a:r>
              <a:rPr lang="en-US" dirty="0" smtClean="0"/>
              <a:t>Contact Information	</a:t>
            </a:r>
            <a:endParaRPr lang="en-US" dirty="0"/>
          </a:p>
        </p:txBody>
      </p:sp>
      <p:sp>
        <p:nvSpPr>
          <p:cNvPr id="82947" name="Slide Number Placeholder 5"/>
          <p:cNvSpPr>
            <a:spLocks noGrp="1"/>
          </p:cNvSpPr>
          <p:nvPr>
            <p:ph type="sldNum"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208B1A-8700-494C-A138-CA8DF424AF61}" type="slidenum">
              <a:rPr lang="en-US" sz="1400">
                <a:solidFill>
                  <a:srgbClr val="262626"/>
                </a:solidFill>
                <a:latin typeface="Calibri" charset="0"/>
              </a:rPr>
              <a:pPr eaLnBrk="1" hangingPunct="1"/>
              <a:t>17</a:t>
            </a:fld>
            <a:endParaRPr lang="en-US" sz="1400" dirty="0">
              <a:solidFill>
                <a:srgbClr val="262626"/>
              </a:solidFill>
              <a:latin typeface="Calibri" charset="0"/>
            </a:endParaRPr>
          </a:p>
        </p:txBody>
      </p:sp>
      <p:sp>
        <p:nvSpPr>
          <p:cNvPr id="8" name="TextBox 7"/>
          <p:cNvSpPr txBox="1"/>
          <p:nvPr/>
        </p:nvSpPr>
        <p:spPr>
          <a:xfrm>
            <a:off x="3270250" y="4351338"/>
            <a:ext cx="5592763" cy="400050"/>
          </a:xfrm>
          <a:prstGeom prst="rect">
            <a:avLst/>
          </a:prstGeom>
          <a:solidFill>
            <a:schemeClr val="tx1">
              <a:lumMod val="75000"/>
              <a:lumOff val="25000"/>
            </a:schemeClr>
          </a:solidFill>
        </p:spPr>
        <p:txBody>
          <a:bodyPr>
            <a:spAutoFit/>
          </a:bodyPr>
          <a:lstStyle/>
          <a:p>
            <a:pPr algn="r">
              <a:defRPr/>
            </a:pPr>
            <a:r>
              <a:rPr lang="en-US" sz="2000" i="1" dirty="0">
                <a:solidFill>
                  <a:schemeClr val="bg1"/>
                </a:solidFill>
                <a:latin typeface="+mn-lt"/>
              </a:rPr>
              <a:t>Building Disaster-Resilient Places</a:t>
            </a:r>
            <a:endParaRPr lang="en-US" sz="2000" dirty="0">
              <a:solidFill>
                <a:schemeClr val="bg1"/>
              </a:solidFill>
              <a:latin typeface="+mn-lt"/>
            </a:endParaRPr>
          </a:p>
        </p:txBody>
      </p:sp>
      <p:sp>
        <p:nvSpPr>
          <p:cNvPr id="9" name="Rectangle 8"/>
          <p:cNvSpPr/>
          <p:nvPr/>
        </p:nvSpPr>
        <p:spPr>
          <a:xfrm>
            <a:off x="298450" y="876300"/>
            <a:ext cx="2716213" cy="330676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5551" y="1047750"/>
            <a:ext cx="5842160" cy="2571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1301409"/>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wrap="square" numCol="1" anchorCtr="0" compatLnSpc="1">
            <a:prstTxWarp prst="textNoShape">
              <a:avLst/>
            </a:prstTxWarp>
          </a:bodyPr>
          <a:lstStyle/>
          <a:p>
            <a:r>
              <a:rPr lang="en-US" dirty="0" smtClean="0"/>
              <a:t>A Review of What is Involved</a:t>
            </a:r>
          </a:p>
        </p:txBody>
      </p:sp>
      <p:graphicFrame>
        <p:nvGraphicFramePr>
          <p:cNvPr id="4" name="Diagram 3"/>
          <p:cNvGraphicFramePr/>
          <p:nvPr/>
        </p:nvGraphicFramePr>
        <p:xfrm>
          <a:off x="284163" y="1976582"/>
          <a:ext cx="8730364" cy="150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41388" y="3481388"/>
            <a:ext cx="7593012" cy="2678112"/>
          </a:xfrm>
          <a:prstGeom prst="rect">
            <a:avLst/>
          </a:prstGeom>
          <a:noFill/>
        </p:spPr>
        <p:txBody>
          <a:bodyPr>
            <a:spAutoFit/>
          </a:bodyPr>
          <a:lstStyle/>
          <a:p>
            <a:pPr>
              <a:defRPr/>
            </a:pPr>
            <a:r>
              <a:rPr lang="en-US" sz="2800" dirty="0">
                <a:solidFill>
                  <a:schemeClr val="accent1"/>
                </a:solidFill>
                <a:latin typeface="+mn-lt"/>
                <a:ea typeface="ＭＳ Ｐゴシック" charset="0"/>
                <a:cs typeface="ＭＳ Ｐゴシック" charset="0"/>
              </a:rPr>
              <a:t>Step 1:  </a:t>
            </a:r>
            <a:r>
              <a:rPr lang="en-US" sz="2800" dirty="0">
                <a:latin typeface="+mn-lt"/>
                <a:ea typeface="ＭＳ Ｐゴシック" charset="0"/>
                <a:cs typeface="ＭＳ Ｐゴシック" charset="0"/>
              </a:rPr>
              <a:t>Form a Collaborative Planning Team</a:t>
            </a:r>
          </a:p>
          <a:p>
            <a:pPr>
              <a:defRPr/>
            </a:pPr>
            <a:r>
              <a:rPr lang="en-US" sz="2800" dirty="0">
                <a:solidFill>
                  <a:schemeClr val="accent1"/>
                </a:solidFill>
                <a:latin typeface="+mn-lt"/>
                <a:ea typeface="ＭＳ Ｐゴシック" charset="0"/>
                <a:cs typeface="ＭＳ Ｐゴシック" charset="0"/>
              </a:rPr>
              <a:t>Step 2:  </a:t>
            </a:r>
            <a:r>
              <a:rPr lang="en-US" sz="2800" dirty="0">
                <a:latin typeface="+mn-lt"/>
                <a:ea typeface="ＭＳ Ｐゴシック" charset="0"/>
                <a:cs typeface="ＭＳ Ｐゴシック" charset="0"/>
              </a:rPr>
              <a:t>Understand the Situation</a:t>
            </a:r>
          </a:p>
          <a:p>
            <a:pPr>
              <a:defRPr/>
            </a:pPr>
            <a:r>
              <a:rPr lang="en-US" sz="2800" b="1" dirty="0">
                <a:solidFill>
                  <a:schemeClr val="accent1"/>
                </a:solidFill>
                <a:latin typeface="+mn-lt"/>
                <a:ea typeface="ＭＳ Ｐゴシック" charset="0"/>
                <a:cs typeface="ＭＳ Ｐゴシック" charset="0"/>
              </a:rPr>
              <a:t>Step 3:</a:t>
            </a:r>
            <a:r>
              <a:rPr lang="en-US" sz="2800" b="1" dirty="0">
                <a:latin typeface="+mn-lt"/>
                <a:ea typeface="ＭＳ Ｐゴシック" charset="0"/>
                <a:cs typeface="ＭＳ Ｐゴシック" charset="0"/>
              </a:rPr>
              <a:t>  Determine Goals </a:t>
            </a:r>
            <a:r>
              <a:rPr lang="en-US" sz="2800" b="1" dirty="0" smtClean="0">
                <a:latin typeface="+mn-lt"/>
                <a:ea typeface="ＭＳ Ｐゴシック" charset="0"/>
                <a:cs typeface="ＭＳ Ｐゴシック" charset="0"/>
              </a:rPr>
              <a:t>&amp; Actions</a:t>
            </a:r>
            <a:endParaRPr lang="en-US" sz="2800" b="1" dirty="0">
              <a:latin typeface="+mn-lt"/>
              <a:ea typeface="ＭＳ Ｐゴシック" charset="0"/>
              <a:cs typeface="ＭＳ Ｐゴシック" charset="0"/>
            </a:endParaRPr>
          </a:p>
          <a:p>
            <a:pPr>
              <a:defRPr/>
            </a:pPr>
            <a:r>
              <a:rPr lang="en-US" sz="2800" dirty="0">
                <a:solidFill>
                  <a:schemeClr val="accent1"/>
                </a:solidFill>
                <a:latin typeface="+mn-lt"/>
                <a:ea typeface="ＭＳ Ｐゴシック" charset="0"/>
                <a:cs typeface="ＭＳ Ｐゴシック" charset="0"/>
              </a:rPr>
              <a:t>Step 4:  </a:t>
            </a:r>
            <a:r>
              <a:rPr lang="en-US" sz="2800" dirty="0">
                <a:latin typeface="+mn-lt"/>
                <a:ea typeface="ＭＳ Ｐゴシック" charset="0"/>
                <a:cs typeface="ＭＳ Ｐゴシック" charset="0"/>
              </a:rPr>
              <a:t>Develop the Plan</a:t>
            </a:r>
          </a:p>
          <a:p>
            <a:pPr>
              <a:defRPr/>
            </a:pPr>
            <a:r>
              <a:rPr lang="en-US" sz="2800" dirty="0">
                <a:solidFill>
                  <a:schemeClr val="accent1"/>
                </a:solidFill>
                <a:latin typeface="+mn-lt"/>
                <a:ea typeface="ＭＳ Ｐゴシック" charset="0"/>
                <a:cs typeface="ＭＳ Ｐゴシック" charset="0"/>
              </a:rPr>
              <a:t>Step 5:  </a:t>
            </a:r>
            <a:r>
              <a:rPr lang="en-US" sz="2800" dirty="0">
                <a:latin typeface="+mn-lt"/>
                <a:ea typeface="ＭＳ Ｐゴシック" charset="0"/>
                <a:cs typeface="ＭＳ Ｐゴシック" charset="0"/>
              </a:rPr>
              <a:t>Prepare, Review, &amp; Approve the Plan</a:t>
            </a:r>
          </a:p>
          <a:p>
            <a:pPr>
              <a:defRPr/>
            </a:pPr>
            <a:r>
              <a:rPr lang="en-US" sz="2800" dirty="0">
                <a:solidFill>
                  <a:schemeClr val="accent1"/>
                </a:solidFill>
                <a:latin typeface="+mn-lt"/>
                <a:ea typeface="ＭＳ Ｐゴシック" charset="0"/>
                <a:cs typeface="ＭＳ Ｐゴシック" charset="0"/>
              </a:rPr>
              <a:t>Step 6:  </a:t>
            </a:r>
            <a:r>
              <a:rPr lang="en-US" sz="2800" dirty="0">
                <a:latin typeface="+mn-lt"/>
                <a:ea typeface="ＭＳ Ｐゴシック" charset="0"/>
                <a:cs typeface="ＭＳ Ｐゴシック" charset="0"/>
              </a:rPr>
              <a:t>Implement &amp; Maintain the Plan</a:t>
            </a:r>
          </a:p>
        </p:txBody>
      </p:sp>
      <p:sp>
        <p:nvSpPr>
          <p:cNvPr id="19461" name="Slide Number Placeholder 1"/>
          <p:cNvSpPr>
            <a:spLocks noGrp="1"/>
          </p:cNvSpPr>
          <p:nvPr>
            <p:ph type="sldNum" sz="quarter" idx="12"/>
          </p:nvPr>
        </p:nvSpPr>
        <p:spPr bwMode="auto">
          <a:noFill/>
          <a:ln>
            <a:miter lim="800000"/>
            <a:headEnd/>
            <a:tailEnd/>
          </a:ln>
        </p:spPr>
        <p:txBody>
          <a:bodyPr/>
          <a:lstStyle/>
          <a:p>
            <a:fld id="{E271F7B0-F439-4CE3-A559-7390A571A805}" type="slidenum">
              <a:rPr lang="en-US" smtClean="0">
                <a:ea typeface="ＭＳ Ｐゴシック" pitchFamily="34" charset="-128"/>
              </a:rPr>
              <a:pPr/>
              <a:t>2</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p:txBody>
          <a:bodyPr wrap="square" numCol="1" anchorCtr="0" compatLnSpc="1">
            <a:prstTxWarp prst="textNoShape">
              <a:avLst/>
            </a:prstTxWarp>
          </a:bodyPr>
          <a:lstStyle/>
          <a:p>
            <a:r>
              <a:rPr lang="en-US" dirty="0" smtClean="0"/>
              <a:t>Overview</a:t>
            </a:r>
          </a:p>
        </p:txBody>
      </p:sp>
      <p:sp>
        <p:nvSpPr>
          <p:cNvPr id="6" name="Rectangle 8"/>
          <p:cNvSpPr txBox="1">
            <a:spLocks/>
          </p:cNvSpPr>
          <p:nvPr/>
        </p:nvSpPr>
        <p:spPr bwMode="auto">
          <a:xfrm>
            <a:off x="2563906" y="2210061"/>
            <a:ext cx="6294344" cy="2586057"/>
          </a:xfrm>
          <a:prstGeom prst="rect">
            <a:avLst/>
          </a:prstGeom>
          <a:noFill/>
          <a:ln>
            <a:noFill/>
          </a:ln>
          <a:extLst/>
        </p:spPr>
        <p:txBody>
          <a:bodyPr/>
          <a:lstStyle>
            <a:lvl1pPr marL="454025" indent="-454025" algn="l" rtl="0" eaLnBrk="0" fontAlgn="base" hangingPunct="0">
              <a:spcBef>
                <a:spcPts val="2000"/>
              </a:spcBef>
              <a:spcAft>
                <a:spcPct val="0"/>
              </a:spcAft>
              <a:buClr>
                <a:srgbClr val="A6A6A6"/>
              </a:buClr>
              <a:buSzPct val="90000"/>
              <a:buFont typeface="Wingdings" charset="0"/>
              <a:buChar char="§"/>
              <a:defRPr sz="2400" kern="1200">
                <a:solidFill>
                  <a:srgbClr val="262626"/>
                </a:solidFill>
                <a:latin typeface="+mn-lt"/>
                <a:ea typeface="ＭＳ Ｐゴシック" pitchFamily="-109" charset="-128"/>
                <a:cs typeface="ＭＳ Ｐゴシック" pitchFamily="-109" charset="-128"/>
              </a:defRPr>
            </a:lvl1pPr>
            <a:lvl2pPr marL="914400" indent="-457200" algn="l" rtl="0" eaLnBrk="0" fontAlgn="base" hangingPunct="0">
              <a:spcBef>
                <a:spcPts val="600"/>
              </a:spcBef>
              <a:spcAft>
                <a:spcPct val="0"/>
              </a:spcAft>
              <a:buClr>
                <a:srgbClr val="404040"/>
              </a:buClr>
              <a:buSzPct val="90000"/>
              <a:buFont typeface="Wingdings" charset="0"/>
              <a:buChar char="§"/>
              <a:defRPr sz="2200" kern="1200">
                <a:solidFill>
                  <a:srgbClr val="262626"/>
                </a:solidFill>
                <a:latin typeface="+mn-lt"/>
                <a:ea typeface="ＭＳ Ｐゴシック" pitchFamily="-109" charset="-128"/>
                <a:cs typeface="+mn-cs"/>
              </a:defRPr>
            </a:lvl2pPr>
            <a:lvl3pPr marL="1260475" indent="-346075" algn="l" rtl="0" eaLnBrk="0" fontAlgn="base" hangingPunct="0">
              <a:spcBef>
                <a:spcPts val="600"/>
              </a:spcBef>
              <a:spcAft>
                <a:spcPct val="0"/>
              </a:spcAft>
              <a:buClr>
                <a:srgbClr val="A6A6A6"/>
              </a:buClr>
              <a:buSzPct val="90000"/>
              <a:buFont typeface="Wingdings" charset="0"/>
              <a:buChar char="§"/>
              <a:defRPr sz="2000" kern="1200">
                <a:solidFill>
                  <a:srgbClr val="262626"/>
                </a:solidFill>
                <a:latin typeface="+mn-lt"/>
                <a:ea typeface="ＭＳ Ｐゴシック" pitchFamily="-109" charset="-128"/>
                <a:cs typeface="+mn-cs"/>
              </a:defRPr>
            </a:lvl3pPr>
            <a:lvl4pPr marL="1600200" indent="-339725" algn="l" rtl="0" eaLnBrk="0" fontAlgn="base" hangingPunct="0">
              <a:spcBef>
                <a:spcPts val="600"/>
              </a:spcBef>
              <a:spcAft>
                <a:spcPct val="0"/>
              </a:spcAft>
              <a:buClr>
                <a:srgbClr val="404040"/>
              </a:buClr>
              <a:buSzPct val="90000"/>
              <a:buFont typeface="Wingdings" charset="0"/>
              <a:buChar char="§"/>
              <a:defRPr kern="1200">
                <a:solidFill>
                  <a:srgbClr val="262626"/>
                </a:solidFill>
                <a:latin typeface="+mn-lt"/>
                <a:ea typeface="ＭＳ Ｐゴシック" pitchFamily="-109" charset="-128"/>
                <a:cs typeface="+mn-cs"/>
              </a:defRPr>
            </a:lvl4pPr>
            <a:lvl5pPr marL="1939925" indent="-331788" algn="l" rtl="0" eaLnBrk="0" fontAlgn="base" hangingPunct="0">
              <a:spcBef>
                <a:spcPts val="600"/>
              </a:spcBef>
              <a:spcAft>
                <a:spcPct val="0"/>
              </a:spcAft>
              <a:buClr>
                <a:srgbClr val="A6A6A6"/>
              </a:buClr>
              <a:buSzPct val="90000"/>
              <a:buFont typeface="Wingdings" charset="0"/>
              <a:buChar char="§"/>
              <a:defRPr kern="1200">
                <a:solidFill>
                  <a:srgbClr val="262626"/>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0"/>
              <a:buNone/>
              <a:defRPr/>
            </a:pPr>
            <a:r>
              <a:rPr lang="en-US" b="1" dirty="0" smtClean="0">
                <a:solidFill>
                  <a:schemeClr val="accent5">
                    <a:lumMod val="75000"/>
                  </a:schemeClr>
                </a:solidFill>
                <a:ea typeface="ＭＳ Ｐゴシック" charset="0"/>
                <a:cs typeface="ＭＳ Ｐゴシック" charset="0"/>
              </a:rPr>
              <a:t>In this step, your team will: </a:t>
            </a:r>
          </a:p>
          <a:p>
            <a:pPr indent="-274320">
              <a:buClr>
                <a:schemeClr val="accent2">
                  <a:lumMod val="75000"/>
                </a:schemeClr>
              </a:buClr>
              <a:defRPr/>
            </a:pPr>
            <a:r>
              <a:rPr lang="en-US" dirty="0" smtClean="0">
                <a:solidFill>
                  <a:schemeClr val="tx1"/>
                </a:solidFill>
                <a:ea typeface="ＭＳ Ｐゴシック" charset="0"/>
                <a:cs typeface="ＭＳ Ｐゴシック" charset="0"/>
              </a:rPr>
              <a:t>Use a scenario to start planning</a:t>
            </a:r>
          </a:p>
          <a:p>
            <a:pPr indent="-274320">
              <a:buClr>
                <a:schemeClr val="accent2">
                  <a:lumMod val="75000"/>
                </a:schemeClr>
              </a:buClr>
              <a:defRPr/>
            </a:pPr>
            <a:r>
              <a:rPr lang="en-US" dirty="0" smtClean="0">
                <a:solidFill>
                  <a:schemeClr val="tx1"/>
                </a:solidFill>
                <a:ea typeface="ＭＳ Ｐゴシック" charset="0"/>
                <a:cs typeface="ＭＳ Ｐゴシック" charset="0"/>
              </a:rPr>
              <a:t>Write SMART goals for your plan</a:t>
            </a:r>
            <a:endParaRPr lang="en-US" dirty="0">
              <a:solidFill>
                <a:schemeClr val="tx1"/>
              </a:solidFill>
              <a:ea typeface="ＭＳ Ｐゴシック" charset="0"/>
              <a:cs typeface="ＭＳ Ｐゴシック" charset="0"/>
            </a:endParaRPr>
          </a:p>
          <a:p>
            <a:pPr indent="-274320">
              <a:buClr>
                <a:schemeClr val="accent2">
                  <a:lumMod val="75000"/>
                </a:schemeClr>
              </a:buClr>
              <a:defRPr/>
            </a:pPr>
            <a:r>
              <a:rPr lang="en-US" dirty="0" smtClean="0">
                <a:solidFill>
                  <a:schemeClr val="tx1"/>
                </a:solidFill>
                <a:ea typeface="ＭＳ Ｐゴシック" charset="0"/>
                <a:cs typeface="ＭＳ Ｐゴシック" charset="0"/>
              </a:rPr>
              <a:t>Plan actions needed to reach goals</a:t>
            </a:r>
          </a:p>
        </p:txBody>
      </p:sp>
      <p:sp>
        <p:nvSpPr>
          <p:cNvPr id="20485" name="Slide Number Placeholder 1"/>
          <p:cNvSpPr>
            <a:spLocks noGrp="1"/>
          </p:cNvSpPr>
          <p:nvPr>
            <p:ph type="sldNum" sz="quarter" idx="12"/>
          </p:nvPr>
        </p:nvSpPr>
        <p:spPr bwMode="auto">
          <a:noFill/>
          <a:ln>
            <a:miter lim="800000"/>
            <a:headEnd/>
            <a:tailEnd/>
          </a:ln>
        </p:spPr>
        <p:txBody>
          <a:bodyPr/>
          <a:lstStyle/>
          <a:p>
            <a:fld id="{029ABBFE-599E-4C6D-B224-D1840AAB9A0B}" type="slidenum">
              <a:rPr lang="en-US" smtClean="0">
                <a:ea typeface="ＭＳ Ｐゴシック" pitchFamily="34" charset="-128"/>
              </a:rPr>
              <a:pPr/>
              <a:t>3</a:t>
            </a:fld>
            <a:endParaRPr lang="en-US" dirty="0" smtClean="0">
              <a:ea typeface="ＭＳ Ｐゴシック" pitchFamily="34" charset="-128"/>
            </a:endParaRPr>
          </a:p>
        </p:txBody>
      </p:sp>
      <p:pic>
        <p:nvPicPr>
          <p:cNvPr id="2" name="Picture 1" descr="Checkmark_XSmal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7365" y="2879920"/>
            <a:ext cx="1375060" cy="1611398"/>
          </a:xfrm>
          <a:prstGeom prst="rect">
            <a:avLst/>
          </a:prstGeom>
        </p:spPr>
      </p:pic>
    </p:spTree>
  </p:cSld>
  <p:clrMapOvr>
    <a:masterClrMapping/>
  </p:clrMapOvr>
  <p:transition spd="slow" advClick="0" advTm="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idx="4294967295"/>
          </p:nvPr>
        </p:nvSpPr>
        <p:spPr bwMode="auto">
          <a:solidFill>
            <a:srgbClr val="262626">
              <a:alpha val="70195"/>
            </a:srgbClr>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defRPr/>
            </a:pPr>
            <a:r>
              <a:rPr lang="en-US" sz="3600" dirty="0" smtClean="0"/>
              <a:t>Scenario Planning: </a:t>
            </a:r>
            <a:br>
              <a:rPr lang="en-US" sz="3600" dirty="0" smtClean="0"/>
            </a:br>
            <a:r>
              <a:rPr lang="en-US" sz="3600" dirty="0" smtClean="0"/>
              <a:t>Working Up to Goals and Actions</a:t>
            </a:r>
            <a:endParaRPr lang="en-US" dirty="0" smtClean="0"/>
          </a:p>
        </p:txBody>
      </p:sp>
      <p:sp>
        <p:nvSpPr>
          <p:cNvPr id="3" name="Rectangle 3"/>
          <p:cNvSpPr>
            <a:spLocks noGrp="1"/>
          </p:cNvSpPr>
          <p:nvPr>
            <p:ph type="body" idx="4294967295"/>
          </p:nvPr>
        </p:nvSpPr>
        <p:spPr>
          <a:xfrm>
            <a:off x="1479550" y="1600200"/>
            <a:ext cx="7378700" cy="3992563"/>
          </a:xfrm>
        </p:spPr>
        <p:txBody>
          <a:bodyPr/>
          <a:lstStyle/>
          <a:p>
            <a:endParaRPr lang="en-US" sz="2000" dirty="0" smtClean="0">
              <a:solidFill>
                <a:schemeClr val="tx1"/>
              </a:solidFill>
            </a:endParaRPr>
          </a:p>
          <a:p>
            <a:endParaRPr lang="en-US" sz="2000" dirty="0" smtClean="0"/>
          </a:p>
        </p:txBody>
      </p:sp>
      <p:pic>
        <p:nvPicPr>
          <p:cNvPr id="24580" name="Picture 4" descr="C:\Users\work\AppData\Local\Microsoft\Windows\Temporary Internet Files\Content.IE5\7ZG8TMY3\MP900437217[1].jpg"/>
          <p:cNvPicPr>
            <a:picLocks noChangeAspect="1" noChangeArrowheads="1"/>
          </p:cNvPicPr>
          <p:nvPr/>
        </p:nvPicPr>
        <p:blipFill>
          <a:blip r:embed="rId3"/>
          <a:srcRect/>
          <a:stretch>
            <a:fillRect/>
          </a:stretch>
        </p:blipFill>
        <p:spPr bwMode="auto">
          <a:xfrm>
            <a:off x="479425" y="2108200"/>
            <a:ext cx="2597150" cy="3892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646714" y="2249714"/>
            <a:ext cx="5052786" cy="1815882"/>
          </a:xfrm>
          <a:prstGeom prst="rect">
            <a:avLst/>
          </a:prstGeom>
          <a:noFill/>
        </p:spPr>
        <p:txBody>
          <a:bodyPr wrap="square" rtlCol="0">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FLOOD! </a:t>
            </a:r>
          </a:p>
          <a:p>
            <a:endParaRPr lang="en-US" sz="3400" dirty="0" smtClean="0"/>
          </a:p>
          <a:p>
            <a:r>
              <a:rPr lang="en-US" sz="3400" dirty="0" smtClean="0"/>
              <a:t>How will you respond?</a:t>
            </a:r>
            <a:endParaRPr lang="en-US" sz="3400" dirty="0"/>
          </a:p>
        </p:txBody>
      </p:sp>
    </p:spTree>
  </p:cSld>
  <p:clrMapOvr>
    <a:masterClrMapping/>
  </p:clrMapOvr>
  <p:transition spd="slow"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dirty="0" smtClean="0"/>
              <a:t>Flood Scenario Debrief</a:t>
            </a:r>
          </a:p>
        </p:txBody>
      </p:sp>
      <p:sp>
        <p:nvSpPr>
          <p:cNvPr id="25603" name="Rectangle 3"/>
          <p:cNvSpPr>
            <a:spLocks noGrp="1"/>
          </p:cNvSpPr>
          <p:nvPr>
            <p:ph type="body" idx="4294967295"/>
          </p:nvPr>
        </p:nvSpPr>
        <p:spPr>
          <a:xfrm>
            <a:off x="3294063" y="2171700"/>
            <a:ext cx="5564186" cy="3992563"/>
          </a:xfrm>
        </p:spPr>
        <p:txBody>
          <a:bodyPr/>
          <a:lstStyle/>
          <a:p>
            <a:pPr marL="0" indent="0">
              <a:buClr>
                <a:schemeClr val="accent2">
                  <a:lumMod val="75000"/>
                </a:schemeClr>
              </a:buClr>
            </a:pPr>
            <a:r>
              <a:rPr lang="en-US" sz="3000" dirty="0" smtClean="0">
                <a:solidFill>
                  <a:schemeClr val="tx1"/>
                </a:solidFill>
              </a:rPr>
              <a:t> </a:t>
            </a:r>
            <a:r>
              <a:rPr lang="en-US" sz="2800" dirty="0" smtClean="0">
                <a:solidFill>
                  <a:schemeClr val="tx1"/>
                </a:solidFill>
              </a:rPr>
              <a:t>Flood Scenario Review</a:t>
            </a:r>
          </a:p>
          <a:p>
            <a:pPr marL="0" indent="0">
              <a:buClr>
                <a:schemeClr val="accent2">
                  <a:lumMod val="75000"/>
                </a:schemeClr>
              </a:buClr>
            </a:pPr>
            <a:r>
              <a:rPr lang="en-US" sz="2800" dirty="0" smtClean="0">
                <a:solidFill>
                  <a:schemeClr val="tx1"/>
                </a:solidFill>
              </a:rPr>
              <a:t> What challenges did you discover?</a:t>
            </a:r>
          </a:p>
          <a:p>
            <a:pPr marL="0" indent="0">
              <a:buClr>
                <a:schemeClr val="accent2">
                  <a:lumMod val="75000"/>
                </a:schemeClr>
              </a:buClr>
            </a:pPr>
            <a:r>
              <a:rPr lang="en-US" sz="2800" dirty="0" smtClean="0">
                <a:solidFill>
                  <a:schemeClr val="tx1"/>
                </a:solidFill>
              </a:rPr>
              <a:t> Did you identify any goals we could put into our plan? </a:t>
            </a:r>
          </a:p>
          <a:p>
            <a:pPr marL="0" indent="0">
              <a:buClr>
                <a:schemeClr val="accent2">
                  <a:lumMod val="75000"/>
                </a:schemeClr>
              </a:buClr>
            </a:pPr>
            <a:r>
              <a:rPr lang="en-US" sz="2800" dirty="0" smtClean="0">
                <a:solidFill>
                  <a:schemeClr val="tx1"/>
                </a:solidFill>
              </a:rPr>
              <a:t> </a:t>
            </a:r>
            <a:r>
              <a:rPr lang="en-US" sz="2800" dirty="0" smtClean="0">
                <a:solidFill>
                  <a:schemeClr val="tx1"/>
                </a:solidFill>
              </a:rPr>
              <a:t>What resources would you need?</a:t>
            </a:r>
            <a:r>
              <a:rPr lang="en-US" sz="2800" dirty="0" smtClean="0">
                <a:solidFill>
                  <a:schemeClr val="tx1"/>
                </a:solidFill>
              </a:rPr>
              <a:t>   Did you have the resources you needed? </a:t>
            </a:r>
          </a:p>
          <a:p>
            <a:pPr marL="0" indent="0">
              <a:buClr>
                <a:schemeClr val="accent2">
                  <a:lumMod val="75000"/>
                </a:schemeClr>
              </a:buClr>
            </a:pPr>
            <a:r>
              <a:rPr lang="en-US" sz="2800" dirty="0" smtClean="0">
                <a:solidFill>
                  <a:schemeClr val="tx1"/>
                </a:solidFill>
              </a:rPr>
              <a:t> </a:t>
            </a:r>
            <a:r>
              <a:rPr lang="en-US" sz="2800" dirty="0" smtClean="0">
                <a:solidFill>
                  <a:schemeClr val="tx1"/>
                </a:solidFill>
              </a:rPr>
              <a:t>What questions did this raise?</a:t>
            </a:r>
            <a:endParaRPr lang="en-US" sz="2800" dirty="0" smtClean="0">
              <a:solidFill>
                <a:schemeClr val="tx1"/>
              </a:solidFill>
            </a:endParaRPr>
          </a:p>
        </p:txBody>
      </p:sp>
      <p:pic>
        <p:nvPicPr>
          <p:cNvPr id="25604" name="Picture 4" descr="C:\Users\work\AppData\Local\Microsoft\Windows\Temporary Internet Files\Content.IE5\R54WRB7J\MP90040386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8270" y="2171700"/>
            <a:ext cx="2273980" cy="1515395"/>
          </a:xfrm>
          <a:prstGeom prst="rect">
            <a:avLst/>
          </a:prstGeom>
          <a:ln>
            <a:noFill/>
          </a:ln>
          <a:effectLst>
            <a:reflection blurRad="12700" stA="30000" endPos="30000" dist="5000" dir="5400000" sy="-100000" algn="bl" rotWithShape="0"/>
          </a:effectLst>
          <a:scene3d>
            <a:camera prst="perspectiveContrastingLeftFacing">
              <a:rot lat="300000" lon="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cSld>
  <p:clrMapOvr>
    <a:masterClrMapping/>
  </p:clrMapOvr>
  <p:transition spd="slow" advClick="0"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bwMode="auto">
          <a:solidFill>
            <a:srgbClr val="262626">
              <a:alpha val="70195"/>
            </a:srgbClr>
          </a:solidFill>
        </p:spPr>
        <p:txBody>
          <a:bodyPr wrap="square" numCol="1" anchorCtr="0" compatLnSpc="1">
            <a:prstTxWarp prst="textNoShape">
              <a:avLst/>
            </a:prstTxWarp>
          </a:bodyPr>
          <a:lstStyle/>
          <a:p>
            <a:r>
              <a:rPr lang="en-US" dirty="0" smtClean="0"/>
              <a:t>Thinking about Your Plan</a:t>
            </a:r>
          </a:p>
        </p:txBody>
      </p:sp>
      <p:sp>
        <p:nvSpPr>
          <p:cNvPr id="98307" name="Rectangle 3"/>
          <p:cNvSpPr>
            <a:spLocks noGrp="1"/>
          </p:cNvSpPr>
          <p:nvPr>
            <p:ph type="body" idx="4294967295"/>
          </p:nvPr>
        </p:nvSpPr>
        <p:spPr>
          <a:xfrm>
            <a:off x="471714" y="2260602"/>
            <a:ext cx="8386535" cy="3980542"/>
          </a:xfrm>
        </p:spPr>
        <p:txBody>
          <a:bodyPr/>
          <a:lstStyle/>
          <a:p>
            <a:pPr marL="179705" indent="0">
              <a:buClr>
                <a:schemeClr val="accent2">
                  <a:lumMod val="75000"/>
                </a:schemeClr>
              </a:buClr>
              <a:buNone/>
            </a:pPr>
            <a:r>
              <a:rPr lang="en-US" sz="3000" b="1" dirty="0" smtClean="0"/>
              <a:t>DISCUSSION. </a:t>
            </a:r>
          </a:p>
          <a:p>
            <a:pPr marL="636905" indent="-457200">
              <a:buClr>
                <a:schemeClr val="tx1"/>
              </a:buClr>
              <a:buFont typeface="Wingdings" charset="2"/>
              <a:buChar char="Ø"/>
            </a:pPr>
            <a:r>
              <a:rPr lang="en-US" sz="3000" dirty="0" smtClean="0">
                <a:solidFill>
                  <a:schemeClr val="tx1"/>
                </a:solidFill>
              </a:rPr>
              <a:t>What </a:t>
            </a:r>
            <a:r>
              <a:rPr lang="en-US" sz="3000" dirty="0" smtClean="0">
                <a:solidFill>
                  <a:schemeClr val="tx1"/>
                </a:solidFill>
              </a:rPr>
              <a:t>hazards </a:t>
            </a:r>
            <a:r>
              <a:rPr lang="en-US" sz="3000" dirty="0" smtClean="0">
                <a:solidFill>
                  <a:schemeClr val="tx1"/>
                </a:solidFill>
              </a:rPr>
              <a:t>did you identify in Step </a:t>
            </a:r>
            <a:r>
              <a:rPr lang="en-US" sz="3000" dirty="0" smtClean="0">
                <a:solidFill>
                  <a:schemeClr val="tx1"/>
                </a:solidFill>
              </a:rPr>
              <a:t>Two when you did your community’s timeline?</a:t>
            </a:r>
            <a:endParaRPr lang="en-US" sz="3000" dirty="0" smtClean="0">
              <a:solidFill>
                <a:schemeClr val="tx1"/>
              </a:solidFill>
            </a:endParaRPr>
          </a:p>
          <a:p>
            <a:pPr marL="636905" indent="-457200">
              <a:buClr>
                <a:schemeClr val="tx1"/>
              </a:buClr>
              <a:buFont typeface="Wingdings" charset="2"/>
              <a:buChar char="Ø"/>
            </a:pPr>
            <a:r>
              <a:rPr lang="en-US" sz="3000" dirty="0" smtClean="0">
                <a:solidFill>
                  <a:schemeClr val="tx1"/>
                </a:solidFill>
              </a:rPr>
              <a:t>What needs to happen to respond to these hazards?</a:t>
            </a:r>
          </a:p>
        </p:txBody>
      </p:sp>
      <p:pic>
        <p:nvPicPr>
          <p:cNvPr id="98310" name="Picture 6" descr="C:\Documents and Settings\rachelw\Local Settings\Temporary Internet Files\Content.IE5\NCBIYA01\MP900438482[1].jpg"/>
          <p:cNvPicPr>
            <a:picLocks noChangeAspect="1" noChangeArrowheads="1"/>
          </p:cNvPicPr>
          <p:nvPr/>
        </p:nvPicPr>
        <p:blipFill>
          <a:blip r:embed="rId3"/>
          <a:srcRect/>
          <a:stretch>
            <a:fillRect/>
          </a:stretch>
        </p:blipFill>
        <p:spPr bwMode="auto">
          <a:xfrm>
            <a:off x="6262007" y="4836888"/>
            <a:ext cx="2596243" cy="17382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592138"/>
            <a:ext cx="8574087" cy="968375"/>
          </a:xfrm>
        </p:spPr>
        <p:txBody>
          <a:bodyPr>
            <a:normAutofit/>
          </a:bodyPr>
          <a:lstStyle/>
          <a:p>
            <a:r>
              <a:rPr lang="en-US" dirty="0" smtClean="0"/>
              <a:t>Emergency Support Functions</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56461407"/>
              </p:ext>
            </p:extLst>
          </p:nvPr>
        </p:nvGraphicFramePr>
        <p:xfrm>
          <a:off x="1406072" y="2757714"/>
          <a:ext cx="6395357" cy="3668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33B00131-0B7E-4783-BD39-EB6CBB942EF8}" type="slidenum">
              <a:rPr lang="en-US" smtClean="0"/>
              <a:pPr>
                <a:defRPr/>
              </a:pPr>
              <a:t>7</a:t>
            </a:fld>
            <a:endParaRPr lang="en-US" dirty="0"/>
          </a:p>
        </p:txBody>
      </p:sp>
      <p:sp>
        <p:nvSpPr>
          <p:cNvPr id="3" name="Rectangle 2"/>
          <p:cNvSpPr/>
          <p:nvPr/>
        </p:nvSpPr>
        <p:spPr>
          <a:xfrm>
            <a:off x="380998" y="1964789"/>
            <a:ext cx="8283121" cy="461665"/>
          </a:xfrm>
          <a:prstGeom prst="rect">
            <a:avLst/>
          </a:prstGeom>
        </p:spPr>
        <p:txBody>
          <a:bodyPr wrap="square">
            <a:spAutoFit/>
          </a:bodyPr>
          <a:lstStyle/>
          <a:p>
            <a:r>
              <a:rPr lang="en-US" b="1" dirty="0"/>
              <a:t>Which of </a:t>
            </a:r>
            <a:r>
              <a:rPr lang="en-US" b="1" dirty="0" smtClean="0"/>
              <a:t>these should be part </a:t>
            </a:r>
            <a:r>
              <a:rPr lang="en-US" b="1" dirty="0"/>
              <a:t>of </a:t>
            </a:r>
            <a:r>
              <a:rPr lang="en-US" b="1" dirty="0" smtClean="0"/>
              <a:t>your goals</a:t>
            </a:r>
            <a:r>
              <a:rPr lang="en-US" b="1" dirty="0"/>
              <a:t>?</a:t>
            </a:r>
          </a:p>
        </p:txBody>
      </p:sp>
    </p:spTree>
    <p:extLst>
      <p:ext uri="{BB962C8B-B14F-4D97-AF65-F5344CB8AC3E}">
        <p14:creationId xmlns:p14="http://schemas.microsoft.com/office/powerpoint/2010/main" xmlns="" val="3037730923"/>
      </p:ext>
    </p:extLst>
  </p:cSld>
  <p:clrMapOvr>
    <a:masterClrMapping/>
  </p:clrMapOvr>
  <p:transition spd="slow"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p:txBody>
          <a:bodyPr wrap="square" numCol="1" anchorCtr="0" compatLnSpc="1">
            <a:prstTxWarp prst="textNoShape">
              <a:avLst/>
            </a:prstTxWarp>
          </a:bodyPr>
          <a:lstStyle/>
          <a:p>
            <a:r>
              <a:rPr lang="en-US" dirty="0" smtClean="0"/>
              <a:t>Developing Goals</a:t>
            </a:r>
          </a:p>
        </p:txBody>
      </p:sp>
      <p:sp>
        <p:nvSpPr>
          <p:cNvPr id="3" name="Rectangle 2"/>
          <p:cNvSpPr/>
          <p:nvPr/>
        </p:nvSpPr>
        <p:spPr>
          <a:xfrm>
            <a:off x="2863850" y="2111375"/>
            <a:ext cx="5994400" cy="2443746"/>
          </a:xfrm>
          <a:prstGeom prst="rect">
            <a:avLst/>
          </a:prstGeom>
        </p:spPr>
        <p:txBody>
          <a:bodyPr>
            <a:spAutoFit/>
          </a:bodyPr>
          <a:lstStyle/>
          <a:p>
            <a:pPr marL="179705">
              <a:lnSpc>
                <a:spcPct val="90000"/>
              </a:lnSpc>
              <a:spcBef>
                <a:spcPts val="1200"/>
              </a:spcBef>
              <a:spcAft>
                <a:spcPts val="1200"/>
              </a:spcAft>
              <a:defRPr/>
            </a:pPr>
            <a:r>
              <a:rPr lang="en-US" sz="3200" b="1" dirty="0">
                <a:solidFill>
                  <a:schemeClr val="accent2">
                    <a:lumMod val="50000"/>
                  </a:schemeClr>
                </a:solidFill>
                <a:latin typeface="Calibri" charset="0"/>
                <a:ea typeface="ＭＳ Ｐゴシック" charset="0"/>
                <a:cs typeface="ＭＳ Ｐゴシック" charset="0"/>
              </a:rPr>
              <a:t>What is a goal?</a:t>
            </a:r>
            <a:endParaRPr lang="en-US" sz="3200" dirty="0">
              <a:solidFill>
                <a:schemeClr val="accent2">
                  <a:lumMod val="50000"/>
                </a:schemeClr>
              </a:solidFill>
              <a:latin typeface="Calibri" charset="0"/>
              <a:ea typeface="ＭＳ Ｐゴシック" charset="0"/>
              <a:cs typeface="ＭＳ Ｐゴシック" charset="0"/>
            </a:endParaRPr>
          </a:p>
          <a:p>
            <a:pPr marL="457200" indent="-274320">
              <a:spcBef>
                <a:spcPts val="1200"/>
              </a:spcBef>
              <a:spcAft>
                <a:spcPts val="1200"/>
              </a:spcAft>
              <a:buClr>
                <a:schemeClr val="accent2">
                  <a:lumMod val="75000"/>
                </a:schemeClr>
              </a:buClr>
              <a:buFont typeface="Wingdings" charset="2"/>
              <a:buChar char="§"/>
              <a:defRPr/>
            </a:pPr>
            <a:r>
              <a:rPr lang="en-US" sz="2800" dirty="0" smtClean="0">
                <a:latin typeface="Calibri" charset="0"/>
                <a:ea typeface="ＭＳ Ｐゴシック" charset="0"/>
                <a:cs typeface="ＭＳ Ｐゴシック" charset="0"/>
              </a:rPr>
              <a:t>A very concrete end result that you want to achieve by a certain time.</a:t>
            </a:r>
          </a:p>
          <a:p>
            <a:pPr marL="457200" indent="-274320">
              <a:spcBef>
                <a:spcPts val="1200"/>
              </a:spcBef>
              <a:spcAft>
                <a:spcPts val="1200"/>
              </a:spcAft>
              <a:buClr>
                <a:schemeClr val="accent2">
                  <a:lumMod val="75000"/>
                </a:schemeClr>
              </a:buClr>
              <a:buFont typeface="Wingdings" charset="2"/>
              <a:buChar char="§"/>
              <a:defRPr/>
            </a:pPr>
            <a:r>
              <a:rPr lang="en-US" sz="2800" dirty="0" smtClean="0">
                <a:latin typeface="Calibri" charset="0"/>
                <a:ea typeface="ＭＳ Ｐゴシック" charset="0"/>
                <a:cs typeface="ＭＳ Ｐゴシック" charset="0"/>
              </a:rPr>
              <a:t>It is a statement </a:t>
            </a:r>
            <a:r>
              <a:rPr lang="en-US" sz="2800" dirty="0">
                <a:latin typeface="Calibri" charset="0"/>
                <a:ea typeface="ＭＳ Ｐゴシック" charset="0"/>
                <a:cs typeface="ＭＳ Ｐゴシック" charset="0"/>
              </a:rPr>
              <a:t>that </a:t>
            </a:r>
            <a:r>
              <a:rPr lang="en-US" sz="2800" dirty="0" smtClean="0">
                <a:latin typeface="Calibri" charset="0"/>
                <a:ea typeface="ＭＳ Ｐゴシック" charset="0"/>
                <a:cs typeface="ＭＳ Ｐゴシック" charset="0"/>
              </a:rPr>
              <a:t>is </a:t>
            </a:r>
            <a:r>
              <a:rPr lang="en-US" sz="2800" b="1" dirty="0" smtClean="0">
                <a:solidFill>
                  <a:schemeClr val="accent2">
                    <a:lumMod val="50000"/>
                  </a:schemeClr>
                </a:solidFill>
                <a:latin typeface="Calibri" charset="0"/>
                <a:ea typeface="ＭＳ Ｐゴシック" charset="0"/>
                <a:cs typeface="ＭＳ Ｐゴシック" charset="0"/>
              </a:rPr>
              <a:t>SMART</a:t>
            </a:r>
            <a:r>
              <a:rPr lang="en-US" sz="2800" dirty="0" smtClean="0">
                <a:latin typeface="Calibri" charset="0"/>
                <a:ea typeface="ＭＳ Ｐゴシック" charset="0"/>
                <a:cs typeface="ＭＳ Ｐゴシック" charset="0"/>
              </a:rPr>
              <a:t> </a:t>
            </a:r>
            <a:endParaRPr lang="en-US" sz="2800" dirty="0">
              <a:latin typeface="Calibri" charset="0"/>
              <a:ea typeface="ＭＳ Ｐゴシック" charset="0"/>
              <a:cs typeface="ＭＳ Ｐゴシック" charset="0"/>
            </a:endParaRPr>
          </a:p>
        </p:txBody>
      </p:sp>
      <p:pic>
        <p:nvPicPr>
          <p:cNvPr id="24580" name="Picture 4" descr="C:\Users\work\AppData\Local\Microsoft\Windows\Temporary Internet Files\Content.IE5\VQANABMN\MP900448695[1].jpg"/>
          <p:cNvPicPr>
            <a:picLocks noChangeAspect="1" noChangeArrowheads="1"/>
          </p:cNvPicPr>
          <p:nvPr/>
        </p:nvPicPr>
        <p:blipFill>
          <a:blip r:embed="rId3"/>
          <a:srcRect/>
          <a:stretch>
            <a:fillRect/>
          </a:stretch>
        </p:blipFill>
        <p:spPr bwMode="auto">
          <a:xfrm>
            <a:off x="563033" y="2132013"/>
            <a:ext cx="1922463" cy="3201987"/>
          </a:xfrm>
          <a:prstGeom prst="rect">
            <a:avLst/>
          </a:prstGeom>
          <a:noFill/>
          <a:ln w="9525">
            <a:noFill/>
            <a:miter lim="800000"/>
            <a:headEnd/>
            <a:tailEnd/>
          </a:ln>
          <a:effectLst>
            <a:reflection stA="50000" endPos="20000" dist="12700" dir="5400000" sy="-100000" algn="bl" rotWithShape="0"/>
          </a:effectLst>
        </p:spPr>
      </p:pic>
      <p:sp>
        <p:nvSpPr>
          <p:cNvPr id="26629" name="Slide Number Placeholder 1"/>
          <p:cNvSpPr>
            <a:spLocks noGrp="1"/>
          </p:cNvSpPr>
          <p:nvPr>
            <p:ph type="sldNum" sz="quarter" idx="12"/>
          </p:nvPr>
        </p:nvSpPr>
        <p:spPr bwMode="auto">
          <a:noFill/>
          <a:ln>
            <a:miter lim="800000"/>
            <a:headEnd/>
            <a:tailEnd/>
          </a:ln>
        </p:spPr>
        <p:txBody>
          <a:bodyPr/>
          <a:lstStyle/>
          <a:p>
            <a:fld id="{D570F97E-5BFB-44DA-8C3D-CDF11957F290}" type="slidenum">
              <a:rPr lang="en-US" smtClean="0">
                <a:ea typeface="ＭＳ Ｐゴシック" pitchFamily="34" charset="-128"/>
              </a:rPr>
              <a:pPr/>
              <a:t>8</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p:txBody>
          <a:bodyPr wrap="square" numCol="1" anchorCtr="0" compatLnSpc="1">
            <a:prstTxWarp prst="textNoShape">
              <a:avLst/>
            </a:prstTxWarp>
          </a:bodyPr>
          <a:lstStyle/>
          <a:p>
            <a:r>
              <a:rPr lang="en-US" dirty="0" smtClean="0"/>
              <a:t>SMART 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19982761"/>
              </p:ext>
            </p:extLst>
          </p:nvPr>
        </p:nvGraphicFramePr>
        <p:xfrm>
          <a:off x="284163" y="1850065"/>
          <a:ext cx="8574087" cy="460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Slide Number Placeholder 1"/>
          <p:cNvSpPr>
            <a:spLocks noGrp="1"/>
          </p:cNvSpPr>
          <p:nvPr>
            <p:ph type="sldNum" sz="quarter" idx="12"/>
          </p:nvPr>
        </p:nvSpPr>
        <p:spPr bwMode="auto">
          <a:noFill/>
          <a:ln>
            <a:miter lim="800000"/>
            <a:headEnd/>
            <a:tailEnd/>
          </a:ln>
        </p:spPr>
        <p:txBody>
          <a:bodyPr/>
          <a:lstStyle/>
          <a:p>
            <a:fld id="{25952FEA-3BD2-49CE-8106-457AA11CF048}" type="slidenum">
              <a:rPr lang="en-US" smtClean="0">
                <a:ea typeface="ＭＳ Ｐゴシック" pitchFamily="34" charset="-128"/>
              </a:rPr>
              <a:pPr/>
              <a:t>9</a:t>
            </a:fld>
            <a:endParaRPr lang="en-US" dirty="0" smtClean="0">
              <a:ea typeface="ＭＳ Ｐゴシック" pitchFamily="34" charset="-128"/>
            </a:endParaRPr>
          </a:p>
        </p:txBody>
      </p:sp>
    </p:spTree>
  </p:cSld>
  <p:clrMapOvr>
    <a:masterClrMapping/>
  </p:clrMapOvr>
  <p:transition spd="slow" advClick="0" advTm="1000"/>
  <p:timing>
    <p:tnLst>
      <p:par>
        <p:cTn id="1" dur="indefinite" restart="never" nodeType="tmRoot"/>
      </p:par>
    </p:tnLst>
  </p:timing>
</p:sld>
</file>

<file path=ppt/theme/theme1.xml><?xml version="1.0" encoding="utf-8"?>
<a:theme xmlns:a="http://schemas.openxmlformats.org/drawingml/2006/main" name="ReadyCommunit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ReadyCommunity</Template>
  <TotalTime>6757</TotalTime>
  <Words>2163</Words>
  <Application>Microsoft Office PowerPoint</Application>
  <PresentationFormat>On-screen Show (4:3)</PresentationFormat>
  <Paragraphs>214</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ReadyCommunity</vt:lpstr>
      <vt:lpstr>Office Theme</vt:lpstr>
      <vt:lpstr>Building Disaster-Resilient Places</vt:lpstr>
      <vt:lpstr>A Review of What is Involved</vt:lpstr>
      <vt:lpstr>Overview</vt:lpstr>
      <vt:lpstr>Scenario Planning:  Working Up to Goals and Actions</vt:lpstr>
      <vt:lpstr>Flood Scenario Debrief</vt:lpstr>
      <vt:lpstr>Thinking about Your Plan</vt:lpstr>
      <vt:lpstr>Emergency Support Functions</vt:lpstr>
      <vt:lpstr>Developing Goals</vt:lpstr>
      <vt:lpstr>SMART Goals</vt:lpstr>
      <vt:lpstr>SMART Goal: Example</vt:lpstr>
      <vt:lpstr>SMART Goal:  Example</vt:lpstr>
      <vt:lpstr>Working on SMART Goals</vt:lpstr>
      <vt:lpstr>Moving from Goals to Actions</vt:lpstr>
      <vt:lpstr>Ready for Action</vt:lpstr>
      <vt:lpstr>Finish Goals and Actions</vt:lpstr>
      <vt:lpstr>Questions and Next Steps</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ReadyCommunity</dc:title>
  <dc:creator>cld</dc:creator>
  <cp:lastModifiedBy>Extension Service</cp:lastModifiedBy>
  <cp:revision>411</cp:revision>
  <cp:lastPrinted>2012-01-24T20:08:38Z</cp:lastPrinted>
  <dcterms:created xsi:type="dcterms:W3CDTF">2012-04-17T21:48:05Z</dcterms:created>
  <dcterms:modified xsi:type="dcterms:W3CDTF">2014-08-08T15:13:31Z</dcterms:modified>
</cp:coreProperties>
</file>