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726" r:id="rId2"/>
  </p:sldMasterIdLst>
  <p:notesMasterIdLst>
    <p:notesMasterId r:id="rId22"/>
  </p:notesMasterIdLst>
  <p:handoutMasterIdLst>
    <p:handoutMasterId r:id="rId23"/>
  </p:handoutMasterIdLst>
  <p:sldIdLst>
    <p:sldId id="351" r:id="rId3"/>
    <p:sldId id="301" r:id="rId4"/>
    <p:sldId id="302" r:id="rId5"/>
    <p:sldId id="304" r:id="rId6"/>
    <p:sldId id="333" r:id="rId7"/>
    <p:sldId id="340" r:id="rId8"/>
    <p:sldId id="339" r:id="rId9"/>
    <p:sldId id="344" r:id="rId10"/>
    <p:sldId id="353" r:id="rId11"/>
    <p:sldId id="314" r:id="rId12"/>
    <p:sldId id="334" r:id="rId13"/>
    <p:sldId id="354" r:id="rId14"/>
    <p:sldId id="347" r:id="rId15"/>
    <p:sldId id="345" r:id="rId16"/>
    <p:sldId id="349" r:id="rId17"/>
    <p:sldId id="350" r:id="rId18"/>
    <p:sldId id="341" r:id="rId19"/>
    <p:sldId id="316" r:id="rId20"/>
    <p:sldId id="352" r:id="rId21"/>
  </p:sldIdLst>
  <p:sldSz cx="9144000" cy="6858000" type="screen4x3"/>
  <p:notesSz cx="6881813" cy="92964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D0000"/>
    <a:srgbClr val="AFC5D5"/>
    <a:srgbClr val="68B3CB"/>
    <a:srgbClr val="5791AE"/>
    <a:srgbClr val="282C58"/>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2" autoAdjust="0"/>
    <p:restoredTop sz="80817" autoAdjust="0"/>
  </p:normalViewPr>
  <p:slideViewPr>
    <p:cSldViewPr snapToGrid="0" snapToObjects="1">
      <p:cViewPr>
        <p:scale>
          <a:sx n="100" d="100"/>
          <a:sy n="100" d="100"/>
        </p:scale>
        <p:origin x="-1944" y="-72"/>
      </p:cViewPr>
      <p:guideLst>
        <p:guide orient="horz"/>
        <p:guide pos="2075"/>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2F45B-70E3-41EE-9B6E-F3751C79A411}" type="doc">
      <dgm:prSet loTypeId="urn:microsoft.com/office/officeart/2005/8/layout/chevron1" loCatId="process" qsTypeId="urn:microsoft.com/office/officeart/2005/8/quickstyle/simple1#1" qsCatId="simple" csTypeId="urn:microsoft.com/office/officeart/2005/8/colors/accent1_2#1" csCatId="accent1" phldr="1"/>
      <dgm:spPr/>
    </dgm:pt>
    <dgm:pt modelId="{274F715C-E483-4A13-9420-86F9B9AE7DEF}">
      <dgm:prSet phldrT="[Text]"/>
      <dgm:spPr/>
      <dgm:t>
        <a:bodyPr/>
        <a:lstStyle/>
        <a:p>
          <a:r>
            <a:rPr lang="en-US" dirty="0" smtClean="0"/>
            <a:t>Step 1: Form a Collaborative Planning Team  </a:t>
          </a:r>
          <a:endParaRPr lang="en-US" dirty="0"/>
        </a:p>
      </dgm:t>
    </dgm:pt>
    <dgm:pt modelId="{43EBB7CF-6F6A-4FAD-96F0-BB09C0AD5902}" type="parTrans" cxnId="{9895B31A-CC9C-4E29-ADC6-A5F273FCEF21}">
      <dgm:prSet/>
      <dgm:spPr/>
      <dgm:t>
        <a:bodyPr/>
        <a:lstStyle/>
        <a:p>
          <a:endParaRPr lang="en-US"/>
        </a:p>
      </dgm:t>
    </dgm:pt>
    <dgm:pt modelId="{D73EE9D0-C891-466D-A478-1775F9BABE5F}" type="sibTrans" cxnId="{9895B31A-CC9C-4E29-ADC6-A5F273FCEF21}">
      <dgm:prSet/>
      <dgm:spPr/>
      <dgm:t>
        <a:bodyPr/>
        <a:lstStyle/>
        <a:p>
          <a:endParaRPr lang="en-US"/>
        </a:p>
      </dgm:t>
    </dgm:pt>
    <dgm:pt modelId="{F648FC9F-F710-4BC0-8461-F07051D930E4}">
      <dgm:prSet phldrT="[Text]"/>
      <dgm:spPr/>
      <dgm:t>
        <a:bodyPr/>
        <a:lstStyle/>
        <a:p>
          <a:r>
            <a:rPr lang="en-US" dirty="0" smtClean="0"/>
            <a:t>Step 2:  Understand the Situation                              </a:t>
          </a:r>
          <a:endParaRPr lang="en-US" dirty="0"/>
        </a:p>
      </dgm:t>
    </dgm:pt>
    <dgm:pt modelId="{9C506C3F-E978-41DA-B603-31C5F6BBC878}" type="parTrans" cxnId="{F27A0526-7BDA-4162-920D-E421DFF7B147}">
      <dgm:prSet/>
      <dgm:spPr/>
      <dgm:t>
        <a:bodyPr/>
        <a:lstStyle/>
        <a:p>
          <a:endParaRPr lang="en-US"/>
        </a:p>
      </dgm:t>
    </dgm:pt>
    <dgm:pt modelId="{1DA1911D-4985-4BA6-97F0-1D2588ED0F0E}" type="sibTrans" cxnId="{F27A0526-7BDA-4162-920D-E421DFF7B147}">
      <dgm:prSet/>
      <dgm:spPr/>
      <dgm:t>
        <a:bodyPr/>
        <a:lstStyle/>
        <a:p>
          <a:endParaRPr lang="en-US"/>
        </a:p>
      </dgm:t>
    </dgm:pt>
    <dgm:pt modelId="{955BBC17-4A81-4ED6-89EC-B7567C2207E3}">
      <dgm:prSet phldrT="[Text]"/>
      <dgm:spPr/>
      <dgm:t>
        <a:bodyPr/>
        <a:lstStyle/>
        <a:p>
          <a:r>
            <a:rPr lang="en-US" dirty="0" smtClean="0"/>
            <a:t>Step 3: Determine Goals &amp; Actions</a:t>
          </a:r>
          <a:endParaRPr lang="en-US" dirty="0"/>
        </a:p>
      </dgm:t>
    </dgm:pt>
    <dgm:pt modelId="{2E3DFECD-B000-4A79-8385-DAD698BD22E3}" type="parTrans" cxnId="{D33460CC-C26E-46F8-8A8C-D9ED46F43DB3}">
      <dgm:prSet/>
      <dgm:spPr/>
      <dgm:t>
        <a:bodyPr/>
        <a:lstStyle/>
        <a:p>
          <a:endParaRPr lang="en-US"/>
        </a:p>
      </dgm:t>
    </dgm:pt>
    <dgm:pt modelId="{9FEB1A22-2BFD-4101-8290-13D191471C01}" type="sibTrans" cxnId="{D33460CC-C26E-46F8-8A8C-D9ED46F43DB3}">
      <dgm:prSet/>
      <dgm:spPr/>
      <dgm:t>
        <a:bodyPr/>
        <a:lstStyle/>
        <a:p>
          <a:endParaRPr lang="en-US"/>
        </a:p>
      </dgm:t>
    </dgm:pt>
    <dgm:pt modelId="{61A0F5FD-BC79-48CC-88C9-5596389EED5D}">
      <dgm:prSet/>
      <dgm:spPr/>
      <dgm:t>
        <a:bodyPr/>
        <a:lstStyle/>
        <a:p>
          <a:r>
            <a:rPr lang="en-US" dirty="0" smtClean="0"/>
            <a:t>Step 4:  Plan Development</a:t>
          </a:r>
          <a:endParaRPr lang="en-US" dirty="0"/>
        </a:p>
      </dgm:t>
    </dgm:pt>
    <dgm:pt modelId="{0053BB19-28F4-46C9-AB83-1DADE26781C4}" type="parTrans" cxnId="{CC167810-56E0-44FB-A714-38B75CB8C16D}">
      <dgm:prSet/>
      <dgm:spPr/>
      <dgm:t>
        <a:bodyPr/>
        <a:lstStyle/>
        <a:p>
          <a:endParaRPr lang="en-US"/>
        </a:p>
      </dgm:t>
    </dgm:pt>
    <dgm:pt modelId="{5A3A4432-1AC2-4867-86F6-C67B03B2DD84}" type="sibTrans" cxnId="{CC167810-56E0-44FB-A714-38B75CB8C16D}">
      <dgm:prSet/>
      <dgm:spPr/>
      <dgm:t>
        <a:bodyPr/>
        <a:lstStyle/>
        <a:p>
          <a:endParaRPr lang="en-US"/>
        </a:p>
      </dgm:t>
    </dgm:pt>
    <dgm:pt modelId="{50011194-B1A8-4174-A538-A0651591FDFA}">
      <dgm:prSet/>
      <dgm:spPr/>
      <dgm:t>
        <a:bodyPr/>
        <a:lstStyle/>
        <a:p>
          <a:r>
            <a:rPr lang="en-US" dirty="0" smtClean="0"/>
            <a:t>Step 5: Plan Preparation, Review, &amp; Approval</a:t>
          </a:r>
          <a:endParaRPr lang="en-US" dirty="0"/>
        </a:p>
      </dgm:t>
    </dgm:pt>
    <dgm:pt modelId="{22C039AD-0148-4D6A-9A25-87EEB92B8B01}" type="parTrans" cxnId="{340C9EF8-83B7-4AC9-B9BB-F4BF3C3FD7B9}">
      <dgm:prSet/>
      <dgm:spPr/>
      <dgm:t>
        <a:bodyPr/>
        <a:lstStyle/>
        <a:p>
          <a:endParaRPr lang="en-US"/>
        </a:p>
      </dgm:t>
    </dgm:pt>
    <dgm:pt modelId="{6FAAD3AC-B014-4B61-89EF-5C04299E5263}" type="sibTrans" cxnId="{340C9EF8-83B7-4AC9-B9BB-F4BF3C3FD7B9}">
      <dgm:prSet/>
      <dgm:spPr/>
      <dgm:t>
        <a:bodyPr/>
        <a:lstStyle/>
        <a:p>
          <a:endParaRPr lang="en-US"/>
        </a:p>
      </dgm:t>
    </dgm:pt>
    <dgm:pt modelId="{26AA3C8E-5D44-45BA-AF18-6A7C5AA4374B}">
      <dgm:prSet/>
      <dgm:spPr/>
      <dgm:t>
        <a:bodyPr/>
        <a:lstStyle/>
        <a:p>
          <a:r>
            <a:rPr lang="en-US" dirty="0" smtClean="0"/>
            <a:t>Step 6:  Plan Implementation &amp; Maintenance</a:t>
          </a:r>
          <a:endParaRPr lang="en-US" dirty="0"/>
        </a:p>
      </dgm:t>
    </dgm:pt>
    <dgm:pt modelId="{7581E1AC-DA49-46D4-A8E9-D22DD6A7B0DC}" type="parTrans" cxnId="{BF514992-D875-47E3-AECE-BEF31BEE5A2A}">
      <dgm:prSet/>
      <dgm:spPr/>
      <dgm:t>
        <a:bodyPr/>
        <a:lstStyle/>
        <a:p>
          <a:endParaRPr lang="en-US"/>
        </a:p>
      </dgm:t>
    </dgm:pt>
    <dgm:pt modelId="{843C0B07-45C1-48BD-B5F4-A68293E65A6E}" type="sibTrans" cxnId="{BF514992-D875-47E3-AECE-BEF31BEE5A2A}">
      <dgm:prSet/>
      <dgm:spPr/>
      <dgm:t>
        <a:bodyPr/>
        <a:lstStyle/>
        <a:p>
          <a:endParaRPr lang="en-US"/>
        </a:p>
      </dgm:t>
    </dgm:pt>
    <dgm:pt modelId="{E10991D6-4A75-4699-90A7-D93696155ADF}" type="pres">
      <dgm:prSet presAssocID="{EA12F45B-70E3-41EE-9B6E-F3751C79A411}" presName="Name0" presStyleCnt="0">
        <dgm:presLayoutVars>
          <dgm:dir/>
          <dgm:animLvl val="lvl"/>
          <dgm:resizeHandles val="exact"/>
        </dgm:presLayoutVars>
      </dgm:prSet>
      <dgm:spPr/>
    </dgm:pt>
    <dgm:pt modelId="{8EE97939-552D-4454-ABDB-149A76500EB4}" type="pres">
      <dgm:prSet presAssocID="{274F715C-E483-4A13-9420-86F9B9AE7DEF}" presName="parTxOnly" presStyleLbl="node1" presStyleIdx="0" presStyleCnt="6">
        <dgm:presLayoutVars>
          <dgm:chMax val="0"/>
          <dgm:chPref val="0"/>
          <dgm:bulletEnabled val="1"/>
        </dgm:presLayoutVars>
      </dgm:prSet>
      <dgm:spPr/>
      <dgm:t>
        <a:bodyPr/>
        <a:lstStyle/>
        <a:p>
          <a:endParaRPr lang="en-US"/>
        </a:p>
      </dgm:t>
    </dgm:pt>
    <dgm:pt modelId="{6D4301FD-1114-4281-A897-BF844A450DD6}" type="pres">
      <dgm:prSet presAssocID="{D73EE9D0-C891-466D-A478-1775F9BABE5F}" presName="parTxOnlySpace" presStyleCnt="0"/>
      <dgm:spPr/>
    </dgm:pt>
    <dgm:pt modelId="{5F74F48F-077E-4711-BFA6-D20F68BAC635}" type="pres">
      <dgm:prSet presAssocID="{F648FC9F-F710-4BC0-8461-F07051D930E4}" presName="parTxOnly" presStyleLbl="node1" presStyleIdx="1" presStyleCnt="6">
        <dgm:presLayoutVars>
          <dgm:chMax val="0"/>
          <dgm:chPref val="0"/>
          <dgm:bulletEnabled val="1"/>
        </dgm:presLayoutVars>
      </dgm:prSet>
      <dgm:spPr/>
      <dgm:t>
        <a:bodyPr/>
        <a:lstStyle/>
        <a:p>
          <a:endParaRPr lang="en-US"/>
        </a:p>
      </dgm:t>
    </dgm:pt>
    <dgm:pt modelId="{0D36DFA2-AF33-467A-A47F-2DF32D7E46FE}" type="pres">
      <dgm:prSet presAssocID="{1DA1911D-4985-4BA6-97F0-1D2588ED0F0E}" presName="parTxOnlySpace" presStyleCnt="0"/>
      <dgm:spPr/>
    </dgm:pt>
    <dgm:pt modelId="{2865979D-0148-4B84-A10B-7D80075E2248}" type="pres">
      <dgm:prSet presAssocID="{955BBC17-4A81-4ED6-89EC-B7567C2207E3}" presName="parTxOnly" presStyleLbl="node1" presStyleIdx="2" presStyleCnt="6">
        <dgm:presLayoutVars>
          <dgm:chMax val="0"/>
          <dgm:chPref val="0"/>
          <dgm:bulletEnabled val="1"/>
        </dgm:presLayoutVars>
      </dgm:prSet>
      <dgm:spPr/>
      <dgm:t>
        <a:bodyPr/>
        <a:lstStyle/>
        <a:p>
          <a:endParaRPr lang="en-US"/>
        </a:p>
      </dgm:t>
    </dgm:pt>
    <dgm:pt modelId="{4701EECB-C185-478C-AA99-545EA1E52B37}" type="pres">
      <dgm:prSet presAssocID="{9FEB1A22-2BFD-4101-8290-13D191471C01}" presName="parTxOnlySpace" presStyleCnt="0"/>
      <dgm:spPr/>
    </dgm:pt>
    <dgm:pt modelId="{8E2CBBA0-D83F-4B7A-BFDA-78741764DE8B}" type="pres">
      <dgm:prSet presAssocID="{61A0F5FD-BC79-48CC-88C9-5596389EED5D}" presName="parTxOnly" presStyleLbl="node1" presStyleIdx="3" presStyleCnt="6">
        <dgm:presLayoutVars>
          <dgm:chMax val="0"/>
          <dgm:chPref val="0"/>
          <dgm:bulletEnabled val="1"/>
        </dgm:presLayoutVars>
      </dgm:prSet>
      <dgm:spPr/>
      <dgm:t>
        <a:bodyPr/>
        <a:lstStyle/>
        <a:p>
          <a:endParaRPr lang="en-US"/>
        </a:p>
      </dgm:t>
    </dgm:pt>
    <dgm:pt modelId="{2548E712-63EA-4880-BFCD-D16A8E216388}" type="pres">
      <dgm:prSet presAssocID="{5A3A4432-1AC2-4867-86F6-C67B03B2DD84}" presName="parTxOnlySpace" presStyleCnt="0"/>
      <dgm:spPr/>
    </dgm:pt>
    <dgm:pt modelId="{1B2FC9D2-5B1C-43C8-81FF-52BCB715F5F8}" type="pres">
      <dgm:prSet presAssocID="{50011194-B1A8-4174-A538-A0651591FDFA}" presName="parTxOnly" presStyleLbl="node1" presStyleIdx="4" presStyleCnt="6">
        <dgm:presLayoutVars>
          <dgm:chMax val="0"/>
          <dgm:chPref val="0"/>
          <dgm:bulletEnabled val="1"/>
        </dgm:presLayoutVars>
      </dgm:prSet>
      <dgm:spPr/>
      <dgm:t>
        <a:bodyPr/>
        <a:lstStyle/>
        <a:p>
          <a:endParaRPr lang="en-US"/>
        </a:p>
      </dgm:t>
    </dgm:pt>
    <dgm:pt modelId="{4A9A62C3-5E19-4525-8831-130C76EB5E70}" type="pres">
      <dgm:prSet presAssocID="{6FAAD3AC-B014-4B61-89EF-5C04299E5263}" presName="parTxOnlySpace" presStyleCnt="0"/>
      <dgm:spPr/>
    </dgm:pt>
    <dgm:pt modelId="{DA0AE92D-0136-4374-929B-6A7A14E672D7}" type="pres">
      <dgm:prSet presAssocID="{26AA3C8E-5D44-45BA-AF18-6A7C5AA4374B}" presName="parTxOnly" presStyleLbl="node1" presStyleIdx="5" presStyleCnt="6">
        <dgm:presLayoutVars>
          <dgm:chMax val="0"/>
          <dgm:chPref val="0"/>
          <dgm:bulletEnabled val="1"/>
        </dgm:presLayoutVars>
      </dgm:prSet>
      <dgm:spPr/>
      <dgm:t>
        <a:bodyPr/>
        <a:lstStyle/>
        <a:p>
          <a:endParaRPr lang="en-US"/>
        </a:p>
      </dgm:t>
    </dgm:pt>
  </dgm:ptLst>
  <dgm:cxnLst>
    <dgm:cxn modelId="{BF514992-D875-47E3-AECE-BEF31BEE5A2A}" srcId="{EA12F45B-70E3-41EE-9B6E-F3751C79A411}" destId="{26AA3C8E-5D44-45BA-AF18-6A7C5AA4374B}" srcOrd="5" destOrd="0" parTransId="{7581E1AC-DA49-46D4-A8E9-D22DD6A7B0DC}" sibTransId="{843C0B07-45C1-48BD-B5F4-A68293E65A6E}"/>
    <dgm:cxn modelId="{A7EA8BD3-E110-4211-8D19-11F51A30D365}" type="presOf" srcId="{274F715C-E483-4A13-9420-86F9B9AE7DEF}" destId="{8EE97939-552D-4454-ABDB-149A76500EB4}" srcOrd="0" destOrd="0" presId="urn:microsoft.com/office/officeart/2005/8/layout/chevron1"/>
    <dgm:cxn modelId="{AE5D2566-DFB4-4C81-AC3C-32E51E80C326}" type="presOf" srcId="{50011194-B1A8-4174-A538-A0651591FDFA}" destId="{1B2FC9D2-5B1C-43C8-81FF-52BCB715F5F8}" srcOrd="0" destOrd="0" presId="urn:microsoft.com/office/officeart/2005/8/layout/chevron1"/>
    <dgm:cxn modelId="{9895B31A-CC9C-4E29-ADC6-A5F273FCEF21}" srcId="{EA12F45B-70E3-41EE-9B6E-F3751C79A411}" destId="{274F715C-E483-4A13-9420-86F9B9AE7DEF}" srcOrd="0" destOrd="0" parTransId="{43EBB7CF-6F6A-4FAD-96F0-BB09C0AD5902}" sibTransId="{D73EE9D0-C891-466D-A478-1775F9BABE5F}"/>
    <dgm:cxn modelId="{856A0CBB-723B-4FF0-B4B4-7AE3F49F72FF}" type="presOf" srcId="{955BBC17-4A81-4ED6-89EC-B7567C2207E3}" destId="{2865979D-0148-4B84-A10B-7D80075E2248}" srcOrd="0" destOrd="0" presId="urn:microsoft.com/office/officeart/2005/8/layout/chevron1"/>
    <dgm:cxn modelId="{CC167810-56E0-44FB-A714-38B75CB8C16D}" srcId="{EA12F45B-70E3-41EE-9B6E-F3751C79A411}" destId="{61A0F5FD-BC79-48CC-88C9-5596389EED5D}" srcOrd="3" destOrd="0" parTransId="{0053BB19-28F4-46C9-AB83-1DADE26781C4}" sibTransId="{5A3A4432-1AC2-4867-86F6-C67B03B2DD84}"/>
    <dgm:cxn modelId="{F27A0526-7BDA-4162-920D-E421DFF7B147}" srcId="{EA12F45B-70E3-41EE-9B6E-F3751C79A411}" destId="{F648FC9F-F710-4BC0-8461-F07051D930E4}" srcOrd="1" destOrd="0" parTransId="{9C506C3F-E978-41DA-B603-31C5F6BBC878}" sibTransId="{1DA1911D-4985-4BA6-97F0-1D2588ED0F0E}"/>
    <dgm:cxn modelId="{340C9EF8-83B7-4AC9-B9BB-F4BF3C3FD7B9}" srcId="{EA12F45B-70E3-41EE-9B6E-F3751C79A411}" destId="{50011194-B1A8-4174-A538-A0651591FDFA}" srcOrd="4" destOrd="0" parTransId="{22C039AD-0148-4D6A-9A25-87EEB92B8B01}" sibTransId="{6FAAD3AC-B014-4B61-89EF-5C04299E5263}"/>
    <dgm:cxn modelId="{3472FA69-36BE-45E4-8112-EC08B8BA80F2}" type="presOf" srcId="{26AA3C8E-5D44-45BA-AF18-6A7C5AA4374B}" destId="{DA0AE92D-0136-4374-929B-6A7A14E672D7}" srcOrd="0" destOrd="0" presId="urn:microsoft.com/office/officeart/2005/8/layout/chevron1"/>
    <dgm:cxn modelId="{BA6B5D07-3D10-4648-8E95-8395E17BE0ED}" type="presOf" srcId="{EA12F45B-70E3-41EE-9B6E-F3751C79A411}" destId="{E10991D6-4A75-4699-90A7-D93696155ADF}" srcOrd="0" destOrd="0" presId="urn:microsoft.com/office/officeart/2005/8/layout/chevron1"/>
    <dgm:cxn modelId="{DE1A9FFA-6BA7-45B8-9439-EAC67C9C5C80}" type="presOf" srcId="{61A0F5FD-BC79-48CC-88C9-5596389EED5D}" destId="{8E2CBBA0-D83F-4B7A-BFDA-78741764DE8B}" srcOrd="0" destOrd="0" presId="urn:microsoft.com/office/officeart/2005/8/layout/chevron1"/>
    <dgm:cxn modelId="{82F39B45-303C-4E92-AEB8-54E0B686230D}" type="presOf" srcId="{F648FC9F-F710-4BC0-8461-F07051D930E4}" destId="{5F74F48F-077E-4711-BFA6-D20F68BAC635}" srcOrd="0" destOrd="0" presId="urn:microsoft.com/office/officeart/2005/8/layout/chevron1"/>
    <dgm:cxn modelId="{D33460CC-C26E-46F8-8A8C-D9ED46F43DB3}" srcId="{EA12F45B-70E3-41EE-9B6E-F3751C79A411}" destId="{955BBC17-4A81-4ED6-89EC-B7567C2207E3}" srcOrd="2" destOrd="0" parTransId="{2E3DFECD-B000-4A79-8385-DAD698BD22E3}" sibTransId="{9FEB1A22-2BFD-4101-8290-13D191471C01}"/>
    <dgm:cxn modelId="{5DBC1C07-FBF7-4069-917D-782F2994C36D}" type="presParOf" srcId="{E10991D6-4A75-4699-90A7-D93696155ADF}" destId="{8EE97939-552D-4454-ABDB-149A76500EB4}" srcOrd="0" destOrd="0" presId="urn:microsoft.com/office/officeart/2005/8/layout/chevron1"/>
    <dgm:cxn modelId="{CAE3C56D-FB7F-4310-A356-A3A42E941FD7}" type="presParOf" srcId="{E10991D6-4A75-4699-90A7-D93696155ADF}" destId="{6D4301FD-1114-4281-A897-BF844A450DD6}" srcOrd="1" destOrd="0" presId="urn:microsoft.com/office/officeart/2005/8/layout/chevron1"/>
    <dgm:cxn modelId="{587B2B39-9D48-4166-B51A-4DD40B9A2252}" type="presParOf" srcId="{E10991D6-4A75-4699-90A7-D93696155ADF}" destId="{5F74F48F-077E-4711-BFA6-D20F68BAC635}" srcOrd="2" destOrd="0" presId="urn:microsoft.com/office/officeart/2005/8/layout/chevron1"/>
    <dgm:cxn modelId="{26E80B65-2F6E-460E-B759-F202DBB2B1A8}" type="presParOf" srcId="{E10991D6-4A75-4699-90A7-D93696155ADF}" destId="{0D36DFA2-AF33-467A-A47F-2DF32D7E46FE}" srcOrd="3" destOrd="0" presId="urn:microsoft.com/office/officeart/2005/8/layout/chevron1"/>
    <dgm:cxn modelId="{224DC8B5-9013-4E95-B59A-FB1226B8E8F8}" type="presParOf" srcId="{E10991D6-4A75-4699-90A7-D93696155ADF}" destId="{2865979D-0148-4B84-A10B-7D80075E2248}" srcOrd="4" destOrd="0" presId="urn:microsoft.com/office/officeart/2005/8/layout/chevron1"/>
    <dgm:cxn modelId="{899F0A46-0162-4B2C-A158-5006B4DD77AA}" type="presParOf" srcId="{E10991D6-4A75-4699-90A7-D93696155ADF}" destId="{4701EECB-C185-478C-AA99-545EA1E52B37}" srcOrd="5" destOrd="0" presId="urn:microsoft.com/office/officeart/2005/8/layout/chevron1"/>
    <dgm:cxn modelId="{5454D099-FA8E-45D4-BBCE-65ED3DEDD415}" type="presParOf" srcId="{E10991D6-4A75-4699-90A7-D93696155ADF}" destId="{8E2CBBA0-D83F-4B7A-BFDA-78741764DE8B}" srcOrd="6" destOrd="0" presId="urn:microsoft.com/office/officeart/2005/8/layout/chevron1"/>
    <dgm:cxn modelId="{54868929-C427-411D-BF2F-8E2E68857614}" type="presParOf" srcId="{E10991D6-4A75-4699-90A7-D93696155ADF}" destId="{2548E712-63EA-4880-BFCD-D16A8E216388}" srcOrd="7" destOrd="0" presId="urn:microsoft.com/office/officeart/2005/8/layout/chevron1"/>
    <dgm:cxn modelId="{D8DC4674-B6DC-4629-AE50-277510D6EE9B}" type="presParOf" srcId="{E10991D6-4A75-4699-90A7-D93696155ADF}" destId="{1B2FC9D2-5B1C-43C8-81FF-52BCB715F5F8}" srcOrd="8" destOrd="0" presId="urn:microsoft.com/office/officeart/2005/8/layout/chevron1"/>
    <dgm:cxn modelId="{8654335B-783D-4D18-AD84-ACBD119B8FE4}" type="presParOf" srcId="{E10991D6-4A75-4699-90A7-D93696155ADF}" destId="{4A9A62C3-5E19-4525-8831-130C76EB5E70}" srcOrd="9" destOrd="0" presId="urn:microsoft.com/office/officeart/2005/8/layout/chevron1"/>
    <dgm:cxn modelId="{7F82D10A-5032-4B7B-8B60-914DC7E05D7E}" type="presParOf" srcId="{E10991D6-4A75-4699-90A7-D93696155ADF}" destId="{DA0AE92D-0136-4374-929B-6A7A14E672D7}"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AB0108-6ACC-4084-A780-6CF43FB675AE}" type="doc">
      <dgm:prSet loTypeId="urn:microsoft.com/office/officeart/2011/layout/InterconnectedBlockProcess" loCatId="process" qsTypeId="urn:microsoft.com/office/officeart/2005/8/quickstyle/simple1#2" qsCatId="simple" csTypeId="urn:microsoft.com/office/officeart/2005/8/colors/accent1_2#2" csCatId="accent1" phldr="1"/>
      <dgm:spPr/>
      <dgm:t>
        <a:bodyPr/>
        <a:lstStyle/>
        <a:p>
          <a:endParaRPr lang="en-US"/>
        </a:p>
      </dgm:t>
    </dgm:pt>
    <dgm:pt modelId="{EF9C78AF-9DA8-411F-A014-C3568FB991D1}">
      <dgm:prSet phldrT="[Text]"/>
      <dgm:spPr/>
      <dgm:t>
        <a:bodyPr/>
        <a:lstStyle/>
        <a:p>
          <a:r>
            <a:rPr lang="en-US" b="1" dirty="0" smtClean="0"/>
            <a:t>Identifying</a:t>
          </a:r>
        </a:p>
        <a:p>
          <a:r>
            <a:rPr lang="en-US" b="1" dirty="0" smtClean="0"/>
            <a:t>Threats</a:t>
          </a:r>
          <a:endParaRPr lang="en-US" b="1" dirty="0"/>
        </a:p>
      </dgm:t>
    </dgm:pt>
    <dgm:pt modelId="{DF7E0797-44C8-4C87-9360-E817ADA331EA}" type="parTrans" cxnId="{51EF204F-6E2D-4130-8509-8B58204FDFDC}">
      <dgm:prSet/>
      <dgm:spPr/>
      <dgm:t>
        <a:bodyPr/>
        <a:lstStyle/>
        <a:p>
          <a:endParaRPr lang="en-US"/>
        </a:p>
      </dgm:t>
    </dgm:pt>
    <dgm:pt modelId="{B0593DA5-F51D-4787-868E-8D9BB0EA2DB6}" type="sibTrans" cxnId="{51EF204F-6E2D-4130-8509-8B58204FDFDC}">
      <dgm:prSet/>
      <dgm:spPr/>
      <dgm:t>
        <a:bodyPr/>
        <a:lstStyle/>
        <a:p>
          <a:endParaRPr lang="en-US"/>
        </a:p>
      </dgm:t>
    </dgm:pt>
    <dgm:pt modelId="{8336F9FA-15C3-41E2-8982-DF4FB587B14B}">
      <dgm:prSet phldrT="[Text]" custT="1"/>
      <dgm:spPr>
        <a:solidFill>
          <a:schemeClr val="bg2">
            <a:lumMod val="75000"/>
          </a:schemeClr>
        </a:solidFill>
      </dgm:spPr>
      <dgm:t>
        <a:bodyPr/>
        <a:lstStyle/>
        <a:p>
          <a:pPr algn="l">
            <a:lnSpc>
              <a:spcPct val="90000"/>
            </a:lnSpc>
          </a:pPr>
          <a:r>
            <a:rPr lang="en-US" sz="1300" b="1" dirty="0" smtClean="0"/>
            <a:t>Identify hazard/threat you want to address.</a:t>
          </a:r>
        </a:p>
        <a:p>
          <a:pPr algn="l">
            <a:lnSpc>
              <a:spcPct val="50000"/>
            </a:lnSpc>
          </a:pPr>
          <a:endParaRPr lang="en-US" sz="1300" b="1" dirty="0" smtClean="0"/>
        </a:p>
        <a:p>
          <a:pPr algn="l">
            <a:lnSpc>
              <a:spcPct val="50000"/>
            </a:lnSpc>
          </a:pPr>
          <a:endParaRPr lang="en-US" sz="1300" b="1" dirty="0" smtClean="0"/>
        </a:p>
        <a:p>
          <a:pPr algn="l">
            <a:lnSpc>
              <a:spcPct val="90000"/>
            </a:lnSpc>
          </a:pPr>
          <a:endParaRPr lang="en-US" sz="1300" b="1" dirty="0" smtClean="0">
            <a:solidFill>
              <a:schemeClr val="tx1"/>
            </a:solidFill>
          </a:endParaRPr>
        </a:p>
        <a:p>
          <a:pPr algn="l">
            <a:lnSpc>
              <a:spcPct val="90000"/>
            </a:lnSpc>
          </a:pPr>
          <a:r>
            <a:rPr lang="en-US" sz="1300" b="1" dirty="0" smtClean="0">
              <a:solidFill>
                <a:schemeClr val="tx1"/>
              </a:solidFill>
            </a:rPr>
            <a:t>Is hazard/threat one that can be applied to a scenario planning activity?</a:t>
          </a:r>
          <a:endParaRPr lang="en-US" sz="1300" b="1" dirty="0">
            <a:solidFill>
              <a:schemeClr val="tx1"/>
            </a:solidFill>
          </a:endParaRPr>
        </a:p>
      </dgm:t>
    </dgm:pt>
    <dgm:pt modelId="{D75361DE-C7E0-45FE-ABE8-D6185E66947F}" type="parTrans" cxnId="{8E9031AC-D759-4807-A5B4-3775F09454BA}">
      <dgm:prSet/>
      <dgm:spPr/>
      <dgm:t>
        <a:bodyPr/>
        <a:lstStyle/>
        <a:p>
          <a:endParaRPr lang="en-US"/>
        </a:p>
      </dgm:t>
    </dgm:pt>
    <dgm:pt modelId="{DCA46C2F-D341-4A45-B961-5C18FED82732}" type="sibTrans" cxnId="{8E9031AC-D759-4807-A5B4-3775F09454BA}">
      <dgm:prSet/>
      <dgm:spPr/>
      <dgm:t>
        <a:bodyPr/>
        <a:lstStyle/>
        <a:p>
          <a:endParaRPr lang="en-US"/>
        </a:p>
      </dgm:t>
    </dgm:pt>
    <dgm:pt modelId="{F46088CB-6E02-4A1D-93BB-F8965CAB58E6}">
      <dgm:prSet phldrT="[Text]"/>
      <dgm:spPr/>
      <dgm:t>
        <a:bodyPr/>
        <a:lstStyle/>
        <a:p>
          <a:r>
            <a:rPr lang="en-US" b="1" dirty="0" smtClean="0"/>
            <a:t>Assessing</a:t>
          </a:r>
        </a:p>
        <a:p>
          <a:r>
            <a:rPr lang="en-US" b="1" dirty="0" smtClean="0"/>
            <a:t>Vulnerability</a:t>
          </a:r>
          <a:endParaRPr lang="en-US" b="1" dirty="0"/>
        </a:p>
      </dgm:t>
    </dgm:pt>
    <dgm:pt modelId="{BEBFD6C2-0EC2-4F41-AE34-6F603A2332F1}" type="parTrans" cxnId="{595E6320-0BD7-49B7-A10E-544CC6B1E7CF}">
      <dgm:prSet/>
      <dgm:spPr/>
      <dgm:t>
        <a:bodyPr/>
        <a:lstStyle/>
        <a:p>
          <a:endParaRPr lang="en-US"/>
        </a:p>
      </dgm:t>
    </dgm:pt>
    <dgm:pt modelId="{EFC8E37F-3642-4D4F-A886-AD2B1376A1E1}" type="sibTrans" cxnId="{595E6320-0BD7-49B7-A10E-544CC6B1E7CF}">
      <dgm:prSet/>
      <dgm:spPr/>
      <dgm:t>
        <a:bodyPr/>
        <a:lstStyle/>
        <a:p>
          <a:endParaRPr lang="en-US"/>
        </a:p>
      </dgm:t>
    </dgm:pt>
    <dgm:pt modelId="{F7FB85A9-0BBB-46D3-8984-4ED582EA6373}">
      <dgm:prSet phldrT="[Text]"/>
      <dgm:spPr/>
      <dgm:t>
        <a:bodyPr/>
        <a:lstStyle/>
        <a:p>
          <a:r>
            <a:rPr lang="en-US" b="1" dirty="0" smtClean="0"/>
            <a:t>Building</a:t>
          </a:r>
        </a:p>
        <a:p>
          <a:r>
            <a:rPr lang="en-US" b="1" dirty="0" smtClean="0"/>
            <a:t>Scenarios</a:t>
          </a:r>
          <a:endParaRPr lang="en-US" b="1" dirty="0"/>
        </a:p>
      </dgm:t>
    </dgm:pt>
    <dgm:pt modelId="{D23FC840-BEDC-4254-AE07-554013D5CDC5}" type="parTrans" cxnId="{342E59EF-A1DD-4095-AD27-79AD58E20D13}">
      <dgm:prSet/>
      <dgm:spPr/>
      <dgm:t>
        <a:bodyPr/>
        <a:lstStyle/>
        <a:p>
          <a:endParaRPr lang="en-US"/>
        </a:p>
      </dgm:t>
    </dgm:pt>
    <dgm:pt modelId="{0CE23A4D-C7E4-4245-8467-2C01D25EF5F1}" type="sibTrans" cxnId="{342E59EF-A1DD-4095-AD27-79AD58E20D13}">
      <dgm:prSet/>
      <dgm:spPr/>
      <dgm:t>
        <a:bodyPr/>
        <a:lstStyle/>
        <a:p>
          <a:endParaRPr lang="en-US"/>
        </a:p>
      </dgm:t>
    </dgm:pt>
    <dgm:pt modelId="{CEE4AF48-AE2A-42D1-80BA-3DC51B52F8DC}">
      <dgm:prSet phldrT="[Text]"/>
      <dgm:spPr/>
      <dgm:t>
        <a:bodyPr/>
        <a:lstStyle/>
        <a:p>
          <a:r>
            <a:rPr lang="en-US" b="1" dirty="0" smtClean="0"/>
            <a:t>Generating Options</a:t>
          </a:r>
          <a:endParaRPr lang="en-US" b="1" dirty="0"/>
        </a:p>
      </dgm:t>
    </dgm:pt>
    <dgm:pt modelId="{23F7110C-5580-4A31-A1A9-FCA7F090C222}" type="parTrans" cxnId="{0D2444F2-43D6-4CC5-B6AE-4A83ACBD34AD}">
      <dgm:prSet/>
      <dgm:spPr/>
      <dgm:t>
        <a:bodyPr/>
        <a:lstStyle/>
        <a:p>
          <a:endParaRPr lang="en-US"/>
        </a:p>
      </dgm:t>
    </dgm:pt>
    <dgm:pt modelId="{7510A7B1-1C4A-4F28-9B5B-56E02348116D}" type="sibTrans" cxnId="{0D2444F2-43D6-4CC5-B6AE-4A83ACBD34AD}">
      <dgm:prSet/>
      <dgm:spPr/>
      <dgm:t>
        <a:bodyPr/>
        <a:lstStyle/>
        <a:p>
          <a:endParaRPr lang="en-US"/>
        </a:p>
      </dgm:t>
    </dgm:pt>
    <dgm:pt modelId="{CE04E7BC-412C-4370-A6C5-2F1F5CC3E73C}">
      <dgm:prSet phldrT="[Text]" custT="1"/>
      <dgm:spPr>
        <a:solidFill>
          <a:schemeClr val="bg2">
            <a:lumMod val="75000"/>
          </a:schemeClr>
        </a:solidFill>
      </dgm:spPr>
      <dgm:t>
        <a:bodyPr/>
        <a:lstStyle/>
        <a:p>
          <a:pPr algn="l">
            <a:lnSpc>
              <a:spcPct val="90000"/>
            </a:lnSpc>
          </a:pPr>
          <a:r>
            <a:rPr lang="en-US" sz="1300" b="1" dirty="0" smtClean="0"/>
            <a:t>Use results of the first two stages to focus on the scenario you wish to explore.</a:t>
          </a:r>
        </a:p>
        <a:p>
          <a:pPr algn="l">
            <a:lnSpc>
              <a:spcPct val="50000"/>
            </a:lnSpc>
          </a:pPr>
          <a:r>
            <a:rPr lang="en-US" sz="1300" dirty="0" smtClean="0"/>
            <a:t/>
          </a:r>
          <a:br>
            <a:rPr lang="en-US" sz="1300" dirty="0" smtClean="0"/>
          </a:br>
          <a:endParaRPr lang="en-US" sz="1300" dirty="0" smtClean="0"/>
        </a:p>
        <a:p>
          <a:pPr algn="l">
            <a:lnSpc>
              <a:spcPct val="90000"/>
            </a:lnSpc>
          </a:pPr>
          <a:r>
            <a:rPr lang="en-US" sz="1300" b="1" dirty="0" smtClean="0"/>
            <a:t>Identify the major factors affecting your community’s vulnerability to the identified hazard or threat.</a:t>
          </a:r>
        </a:p>
        <a:p>
          <a:pPr algn="l">
            <a:lnSpc>
              <a:spcPct val="90000"/>
            </a:lnSpc>
          </a:pPr>
          <a:endParaRPr lang="en-US" sz="1400" dirty="0" smtClean="0"/>
        </a:p>
        <a:p>
          <a:pPr algn="l">
            <a:lnSpc>
              <a:spcPct val="90000"/>
            </a:lnSpc>
          </a:pPr>
          <a:endParaRPr lang="en-US" sz="1400" dirty="0"/>
        </a:p>
      </dgm:t>
    </dgm:pt>
    <dgm:pt modelId="{F133917B-6369-4E6C-B9DE-ADC9EBC43E7F}" type="parTrans" cxnId="{435A384C-7D73-4810-BE7F-3D9A842F1A5D}">
      <dgm:prSet/>
      <dgm:spPr/>
      <dgm:t>
        <a:bodyPr/>
        <a:lstStyle/>
        <a:p>
          <a:endParaRPr lang="en-US"/>
        </a:p>
      </dgm:t>
    </dgm:pt>
    <dgm:pt modelId="{DE725569-82C4-4870-8B77-F8B96B4E98AF}" type="sibTrans" cxnId="{435A384C-7D73-4810-BE7F-3D9A842F1A5D}">
      <dgm:prSet/>
      <dgm:spPr/>
      <dgm:t>
        <a:bodyPr/>
        <a:lstStyle/>
        <a:p>
          <a:endParaRPr lang="en-US"/>
        </a:p>
      </dgm:t>
    </dgm:pt>
    <dgm:pt modelId="{66FA5B5D-CE39-416C-B08B-1B496F3F0BB3}">
      <dgm:prSet phldrT="[Text]"/>
      <dgm:spPr/>
      <dgm:t>
        <a:bodyPr/>
        <a:lstStyle/>
        <a:p>
          <a:r>
            <a:rPr lang="en-US" b="1" dirty="0" smtClean="0"/>
            <a:t>Testing Options</a:t>
          </a:r>
          <a:endParaRPr lang="en-US" b="1" dirty="0"/>
        </a:p>
      </dgm:t>
    </dgm:pt>
    <dgm:pt modelId="{AC44CAFD-01E5-4AEE-9E66-7AAA6A49AD88}" type="parTrans" cxnId="{CBCAD10B-3D8C-43ED-A0A0-8CA119CB0DBB}">
      <dgm:prSet/>
      <dgm:spPr/>
      <dgm:t>
        <a:bodyPr/>
        <a:lstStyle/>
        <a:p>
          <a:endParaRPr lang="en-US"/>
        </a:p>
      </dgm:t>
    </dgm:pt>
    <dgm:pt modelId="{8BF94E1E-5904-4AA1-9AFC-77EF3FB76C6E}" type="sibTrans" cxnId="{CBCAD10B-3D8C-43ED-A0A0-8CA119CB0DBB}">
      <dgm:prSet/>
      <dgm:spPr/>
      <dgm:t>
        <a:bodyPr/>
        <a:lstStyle/>
        <a:p>
          <a:endParaRPr lang="en-US"/>
        </a:p>
      </dgm:t>
    </dgm:pt>
    <dgm:pt modelId="{7DD96A18-D8A2-4263-881B-4A9C55C02B83}">
      <dgm:prSet phldrT="[Text]" custT="1"/>
      <dgm:spPr>
        <a:solidFill>
          <a:schemeClr val="bg2">
            <a:lumMod val="75000"/>
          </a:schemeClr>
        </a:solidFill>
      </dgm:spPr>
      <dgm:t>
        <a:bodyPr/>
        <a:lstStyle/>
        <a:p>
          <a:pPr marL="63500" indent="0" algn="l">
            <a:spcAft>
              <a:spcPct val="35000"/>
            </a:spcAft>
          </a:pPr>
          <a:r>
            <a:rPr lang="en-US" sz="1300" b="1" dirty="0" smtClean="0"/>
            <a:t>Develop  possible goals for addressing your scenario.</a:t>
          </a:r>
        </a:p>
        <a:p>
          <a:pPr algn="l">
            <a:spcAft>
              <a:spcPct val="35000"/>
            </a:spcAft>
          </a:pPr>
          <a:endParaRPr lang="en-US" sz="1300" b="1" dirty="0" smtClean="0"/>
        </a:p>
        <a:p>
          <a:pPr algn="l">
            <a:spcAft>
              <a:spcPct val="35000"/>
            </a:spcAft>
          </a:pPr>
          <a:endParaRPr lang="en-US" sz="1300" b="1" dirty="0" smtClean="0"/>
        </a:p>
        <a:p>
          <a:pPr marL="63500" indent="0" algn="l">
            <a:spcAft>
              <a:spcPct val="35000"/>
            </a:spcAft>
          </a:pPr>
          <a:endParaRPr lang="en-US" sz="1300" b="1" dirty="0" smtClean="0"/>
        </a:p>
        <a:p>
          <a:pPr marL="63500" indent="0" algn="l">
            <a:spcAft>
              <a:spcPct val="35000"/>
            </a:spcAft>
          </a:pPr>
          <a:r>
            <a:rPr lang="en-US" sz="1300" b="1" dirty="0" smtClean="0"/>
            <a:t>What goals can your community select to either respond to or mitigate the threat?</a:t>
          </a:r>
        </a:p>
      </dgm:t>
    </dgm:pt>
    <dgm:pt modelId="{AC4D55C6-5716-466A-BAEB-A6A935276CED}" type="parTrans" cxnId="{930DF6B2-026E-4CD8-B2B6-417AD417B524}">
      <dgm:prSet/>
      <dgm:spPr/>
      <dgm:t>
        <a:bodyPr/>
        <a:lstStyle/>
        <a:p>
          <a:endParaRPr lang="en-US"/>
        </a:p>
      </dgm:t>
    </dgm:pt>
    <dgm:pt modelId="{1FFF927B-DBC1-4A9E-A109-FCFC17B7B573}" type="sibTrans" cxnId="{930DF6B2-026E-4CD8-B2B6-417AD417B524}">
      <dgm:prSet/>
      <dgm:spPr/>
      <dgm:t>
        <a:bodyPr/>
        <a:lstStyle/>
        <a:p>
          <a:endParaRPr lang="en-US"/>
        </a:p>
      </dgm:t>
    </dgm:pt>
    <dgm:pt modelId="{533DF822-E8C9-44BD-BA10-7824D5A419A6}">
      <dgm:prSet phldrT="[Text]"/>
      <dgm:spPr/>
      <dgm:t>
        <a:bodyPr/>
        <a:lstStyle/>
        <a:p>
          <a:r>
            <a:rPr lang="en-US" b="1" dirty="0" smtClean="0"/>
            <a:t>Begin Developing Action Plans</a:t>
          </a:r>
          <a:endParaRPr lang="en-US" b="1" dirty="0"/>
        </a:p>
      </dgm:t>
    </dgm:pt>
    <dgm:pt modelId="{1AFA53DD-ECE2-4355-960E-187294820ECC}" type="parTrans" cxnId="{4A08AD0C-5CC0-48FF-89AE-E468B22C697C}">
      <dgm:prSet/>
      <dgm:spPr/>
      <dgm:t>
        <a:bodyPr/>
        <a:lstStyle/>
        <a:p>
          <a:endParaRPr lang="en-US"/>
        </a:p>
      </dgm:t>
    </dgm:pt>
    <dgm:pt modelId="{E1C9305D-7E59-44B0-8EC4-70AE9BD98B84}" type="sibTrans" cxnId="{4A08AD0C-5CC0-48FF-89AE-E468B22C697C}">
      <dgm:prSet/>
      <dgm:spPr/>
      <dgm:t>
        <a:bodyPr/>
        <a:lstStyle/>
        <a:p>
          <a:endParaRPr lang="en-US"/>
        </a:p>
      </dgm:t>
    </dgm:pt>
    <dgm:pt modelId="{3DFE9BAD-05DA-4B78-9B73-3259C4647364}">
      <dgm:prSet phldrT="[Text]" custT="1"/>
      <dgm:spPr>
        <a:solidFill>
          <a:schemeClr val="bg2">
            <a:lumMod val="75000"/>
          </a:schemeClr>
        </a:solidFill>
      </dgm:spPr>
      <dgm:t>
        <a:bodyPr/>
        <a:lstStyle/>
        <a:p>
          <a:pPr algn="l">
            <a:lnSpc>
              <a:spcPct val="90000"/>
            </a:lnSpc>
            <a:spcAft>
              <a:spcPct val="35000"/>
            </a:spcAft>
          </a:pPr>
          <a:r>
            <a:rPr lang="en-US" sz="1300" b="1" dirty="0" smtClean="0"/>
            <a:t>Identify possible actions related to each goal being considered</a:t>
          </a:r>
        </a:p>
        <a:p>
          <a:pPr algn="l">
            <a:lnSpc>
              <a:spcPct val="90000"/>
            </a:lnSpc>
            <a:spcAft>
              <a:spcPct val="35000"/>
            </a:spcAft>
          </a:pPr>
          <a:endParaRPr lang="en-US" sz="1300" b="1" dirty="0" smtClean="0"/>
        </a:p>
        <a:p>
          <a:pPr algn="l">
            <a:lnSpc>
              <a:spcPct val="90000"/>
            </a:lnSpc>
            <a:spcAft>
              <a:spcPct val="35000"/>
            </a:spcAft>
          </a:pPr>
          <a:endParaRPr lang="en-US" sz="1300" b="1" dirty="0" smtClean="0"/>
        </a:p>
        <a:p>
          <a:pPr algn="l">
            <a:lnSpc>
              <a:spcPct val="90000"/>
            </a:lnSpc>
            <a:spcAft>
              <a:spcPct val="35000"/>
            </a:spcAft>
          </a:pPr>
          <a:endParaRPr lang="en-US" sz="1300" b="1" dirty="0" smtClean="0"/>
        </a:p>
        <a:p>
          <a:pPr algn="l">
            <a:lnSpc>
              <a:spcPct val="90000"/>
            </a:lnSpc>
            <a:spcAft>
              <a:spcPts val="0"/>
            </a:spcAft>
          </a:pPr>
          <a:r>
            <a:rPr lang="en-US" sz="1300" b="1" dirty="0" smtClean="0"/>
            <a:t>Ask yourself, “How well will each of the possible actions work in my community?” </a:t>
          </a:r>
          <a:endParaRPr lang="en-US" sz="1300" b="1" dirty="0"/>
        </a:p>
      </dgm:t>
    </dgm:pt>
    <dgm:pt modelId="{A13DAE0C-068C-42BE-AF67-10E7BB787C38}" type="parTrans" cxnId="{B9FBA888-37DF-45CA-A690-0CDA0C9D19A4}">
      <dgm:prSet/>
      <dgm:spPr/>
      <dgm:t>
        <a:bodyPr/>
        <a:lstStyle/>
        <a:p>
          <a:endParaRPr lang="en-US"/>
        </a:p>
      </dgm:t>
    </dgm:pt>
    <dgm:pt modelId="{115B48FB-00B7-4288-985F-4064513AC7D6}" type="sibTrans" cxnId="{B9FBA888-37DF-45CA-A690-0CDA0C9D19A4}">
      <dgm:prSet/>
      <dgm:spPr/>
      <dgm:t>
        <a:bodyPr/>
        <a:lstStyle/>
        <a:p>
          <a:endParaRPr lang="en-US"/>
        </a:p>
      </dgm:t>
    </dgm:pt>
    <dgm:pt modelId="{52409965-8A76-4D00-A5EF-86F0E48B3C2B}">
      <dgm:prSet phldrT="[Text]" custT="1"/>
      <dgm:spPr>
        <a:solidFill>
          <a:schemeClr val="bg2">
            <a:lumMod val="75000"/>
          </a:schemeClr>
        </a:solidFill>
      </dgm:spPr>
      <dgm:t>
        <a:bodyPr/>
        <a:lstStyle/>
        <a:p>
          <a:pPr marL="0" indent="0" algn="l"/>
          <a:r>
            <a:rPr lang="en-US" sz="1300" b="1" dirty="0" smtClean="0"/>
            <a:t>Determine the nature &amp; level   of the community’s vulnerability.</a:t>
          </a:r>
        </a:p>
        <a:p>
          <a:pPr algn="l">
            <a:tabLst/>
          </a:pPr>
          <a:endParaRPr lang="en-US" sz="1300" b="1" dirty="0" smtClean="0"/>
        </a:p>
        <a:p>
          <a:pPr algn="l"/>
          <a:endParaRPr lang="en-US" sz="1300" b="1" dirty="0" smtClean="0"/>
        </a:p>
        <a:p>
          <a:pPr algn="l"/>
          <a:r>
            <a:rPr lang="en-US" sz="1300" b="1" dirty="0" smtClean="0"/>
            <a:t>Can your community do something about the hazard or threat?</a:t>
          </a:r>
          <a:endParaRPr lang="en-US" sz="1300" b="1" dirty="0"/>
        </a:p>
      </dgm:t>
    </dgm:pt>
    <dgm:pt modelId="{DE4EF249-C419-44A3-A725-F76899DA38F6}" type="parTrans" cxnId="{DAEA7FF9-BC07-405C-9775-3115C81911B9}">
      <dgm:prSet/>
      <dgm:spPr/>
      <dgm:t>
        <a:bodyPr/>
        <a:lstStyle/>
        <a:p>
          <a:endParaRPr lang="en-US"/>
        </a:p>
      </dgm:t>
    </dgm:pt>
    <dgm:pt modelId="{FF90EF60-7A58-4AFB-918B-CCA9A8DEC60E}" type="sibTrans" cxnId="{DAEA7FF9-BC07-405C-9775-3115C81911B9}">
      <dgm:prSet/>
      <dgm:spPr/>
      <dgm:t>
        <a:bodyPr/>
        <a:lstStyle/>
        <a:p>
          <a:endParaRPr lang="en-US"/>
        </a:p>
      </dgm:t>
    </dgm:pt>
    <dgm:pt modelId="{4C8E9707-B195-4477-868E-E61ED28EE8F1}">
      <dgm:prSet phldrT="[Text]" custT="1"/>
      <dgm:spPr>
        <a:solidFill>
          <a:schemeClr val="bg2">
            <a:lumMod val="75000"/>
          </a:schemeClr>
        </a:solidFill>
      </dgm:spPr>
      <dgm:t>
        <a:bodyPr/>
        <a:lstStyle/>
        <a:p>
          <a:pPr marL="52388" indent="0" algn="l">
            <a:lnSpc>
              <a:spcPct val="90000"/>
            </a:lnSpc>
          </a:pPr>
          <a:r>
            <a:rPr lang="en-US" sz="1300" b="1" dirty="0" smtClean="0"/>
            <a:t>Decide on actions you want to address related to the  goals you have identified.</a:t>
          </a:r>
        </a:p>
        <a:p>
          <a:pPr marL="109538" indent="0" algn="l">
            <a:lnSpc>
              <a:spcPct val="90000"/>
            </a:lnSpc>
          </a:pPr>
          <a:endParaRPr lang="en-US" sz="1300" b="1" dirty="0" smtClean="0"/>
        </a:p>
        <a:p>
          <a:pPr marL="109538" indent="0" algn="l">
            <a:lnSpc>
              <a:spcPct val="90000"/>
            </a:lnSpc>
          </a:pPr>
          <a:endParaRPr lang="en-US" sz="1300" b="1" dirty="0" smtClean="0"/>
        </a:p>
        <a:p>
          <a:pPr marL="109538" indent="0" algn="l">
            <a:lnSpc>
              <a:spcPct val="90000"/>
            </a:lnSpc>
          </a:pPr>
          <a:endParaRPr lang="en-US" sz="1300" b="1" dirty="0" smtClean="0"/>
        </a:p>
        <a:p>
          <a:pPr marL="52388" indent="0" algn="l">
            <a:lnSpc>
              <a:spcPct val="100000"/>
            </a:lnSpc>
          </a:pPr>
          <a:r>
            <a:rPr lang="en-US" sz="1300" b="1" dirty="0" smtClean="0"/>
            <a:t>Develop actions that best fit each of your goals. </a:t>
          </a:r>
        </a:p>
        <a:p>
          <a:pPr algn="l">
            <a:lnSpc>
              <a:spcPct val="90000"/>
            </a:lnSpc>
          </a:pPr>
          <a:endParaRPr lang="en-US" sz="1300" b="0" dirty="0" smtClean="0"/>
        </a:p>
        <a:p>
          <a:pPr algn="l">
            <a:lnSpc>
              <a:spcPct val="90000"/>
            </a:lnSpc>
          </a:pPr>
          <a:endParaRPr lang="en-US" sz="1300" b="0" dirty="0"/>
        </a:p>
      </dgm:t>
    </dgm:pt>
    <dgm:pt modelId="{0517897F-1F1A-4484-BDAB-01714B0206EB}" type="parTrans" cxnId="{C9EEE3E8-A1CF-44FE-B445-A5F24056A51F}">
      <dgm:prSet/>
      <dgm:spPr/>
      <dgm:t>
        <a:bodyPr/>
        <a:lstStyle/>
        <a:p>
          <a:endParaRPr lang="en-US"/>
        </a:p>
      </dgm:t>
    </dgm:pt>
    <dgm:pt modelId="{465DF652-2A11-4C4D-B028-68DC555B06BF}" type="sibTrans" cxnId="{C9EEE3E8-A1CF-44FE-B445-A5F24056A51F}">
      <dgm:prSet/>
      <dgm:spPr/>
      <dgm:t>
        <a:bodyPr/>
        <a:lstStyle/>
        <a:p>
          <a:endParaRPr lang="en-US"/>
        </a:p>
      </dgm:t>
    </dgm:pt>
    <dgm:pt modelId="{EF1F0036-E0C6-43B4-929C-A56ADB44CF81}" type="pres">
      <dgm:prSet presAssocID="{C2AB0108-6ACC-4084-A780-6CF43FB675AE}" presName="Name0" presStyleCnt="0">
        <dgm:presLayoutVars>
          <dgm:chMax val="7"/>
          <dgm:chPref val="5"/>
          <dgm:dir/>
          <dgm:animOne val="branch"/>
          <dgm:animLvl val="lvl"/>
        </dgm:presLayoutVars>
      </dgm:prSet>
      <dgm:spPr/>
      <dgm:t>
        <a:bodyPr/>
        <a:lstStyle/>
        <a:p>
          <a:endParaRPr lang="en-US"/>
        </a:p>
      </dgm:t>
    </dgm:pt>
    <dgm:pt modelId="{B0D76692-9F94-4DEA-B337-98D94A0F79F1}" type="pres">
      <dgm:prSet presAssocID="{533DF822-E8C9-44BD-BA10-7824D5A419A6}" presName="ChildAccent6" presStyleCnt="0"/>
      <dgm:spPr/>
    </dgm:pt>
    <dgm:pt modelId="{B668B61F-E39F-4D39-8948-D544A71E41D9}" type="pres">
      <dgm:prSet presAssocID="{533DF822-E8C9-44BD-BA10-7824D5A419A6}" presName="ChildAccent" presStyleLbl="alignImgPlace1" presStyleIdx="0" presStyleCnt="6" custScaleX="109504" custScaleY="96477" custLinFactNeighborX="3168" custLinFactNeighborY="-1442"/>
      <dgm:spPr/>
      <dgm:t>
        <a:bodyPr/>
        <a:lstStyle/>
        <a:p>
          <a:endParaRPr lang="en-US"/>
        </a:p>
      </dgm:t>
    </dgm:pt>
    <dgm:pt modelId="{4B7AAA2C-26D2-45C0-970E-F02BE5ECC11D}" type="pres">
      <dgm:prSet presAssocID="{533DF822-E8C9-44BD-BA10-7824D5A419A6}" presName="Child6" presStyleLbl="revTx" presStyleIdx="0" presStyleCnt="0">
        <dgm:presLayoutVars>
          <dgm:chMax val="0"/>
          <dgm:chPref val="0"/>
          <dgm:bulletEnabled val="1"/>
        </dgm:presLayoutVars>
      </dgm:prSet>
      <dgm:spPr/>
      <dgm:t>
        <a:bodyPr/>
        <a:lstStyle/>
        <a:p>
          <a:endParaRPr lang="en-US"/>
        </a:p>
      </dgm:t>
    </dgm:pt>
    <dgm:pt modelId="{99B194A4-6084-48BA-976A-0AE0928F4FEF}" type="pres">
      <dgm:prSet presAssocID="{533DF822-E8C9-44BD-BA10-7824D5A419A6}" presName="Parent6" presStyleLbl="node1" presStyleIdx="0" presStyleCnt="6">
        <dgm:presLayoutVars>
          <dgm:chMax val="2"/>
          <dgm:chPref val="1"/>
          <dgm:bulletEnabled val="1"/>
        </dgm:presLayoutVars>
      </dgm:prSet>
      <dgm:spPr/>
      <dgm:t>
        <a:bodyPr/>
        <a:lstStyle/>
        <a:p>
          <a:endParaRPr lang="en-US"/>
        </a:p>
      </dgm:t>
    </dgm:pt>
    <dgm:pt modelId="{A7B2832E-6187-4187-9475-C8A20EBF543D}" type="pres">
      <dgm:prSet presAssocID="{66FA5B5D-CE39-416C-B08B-1B496F3F0BB3}" presName="ChildAccent5" presStyleCnt="0"/>
      <dgm:spPr/>
    </dgm:pt>
    <dgm:pt modelId="{27DA6B13-CB0F-4A09-A54B-E0383D765A54}" type="pres">
      <dgm:prSet presAssocID="{66FA5B5D-CE39-416C-B08B-1B496F3F0BB3}" presName="ChildAccent" presStyleLbl="alignImgPlace1" presStyleIdx="1" presStyleCnt="6" custLinFactNeighborX="-679"/>
      <dgm:spPr/>
      <dgm:t>
        <a:bodyPr/>
        <a:lstStyle/>
        <a:p>
          <a:endParaRPr lang="en-US"/>
        </a:p>
      </dgm:t>
    </dgm:pt>
    <dgm:pt modelId="{86B60C74-E228-4F1B-8F0A-BD9E0C01F9E3}" type="pres">
      <dgm:prSet presAssocID="{66FA5B5D-CE39-416C-B08B-1B496F3F0BB3}" presName="Child5" presStyleLbl="revTx" presStyleIdx="0" presStyleCnt="0">
        <dgm:presLayoutVars>
          <dgm:chMax val="0"/>
          <dgm:chPref val="0"/>
          <dgm:bulletEnabled val="1"/>
        </dgm:presLayoutVars>
      </dgm:prSet>
      <dgm:spPr/>
      <dgm:t>
        <a:bodyPr/>
        <a:lstStyle/>
        <a:p>
          <a:endParaRPr lang="en-US"/>
        </a:p>
      </dgm:t>
    </dgm:pt>
    <dgm:pt modelId="{C0E7B10B-E7D1-41D1-95BF-F80D8D47B106}" type="pres">
      <dgm:prSet presAssocID="{66FA5B5D-CE39-416C-B08B-1B496F3F0BB3}" presName="Parent5" presStyleLbl="node1" presStyleIdx="1" presStyleCnt="6">
        <dgm:presLayoutVars>
          <dgm:chMax val="2"/>
          <dgm:chPref val="1"/>
          <dgm:bulletEnabled val="1"/>
        </dgm:presLayoutVars>
      </dgm:prSet>
      <dgm:spPr/>
      <dgm:t>
        <a:bodyPr/>
        <a:lstStyle/>
        <a:p>
          <a:endParaRPr lang="en-US"/>
        </a:p>
      </dgm:t>
    </dgm:pt>
    <dgm:pt modelId="{5646B5FE-1B3B-4BD6-A01C-A54509749A19}" type="pres">
      <dgm:prSet presAssocID="{CEE4AF48-AE2A-42D1-80BA-3DC51B52F8DC}" presName="ChildAccent4" presStyleCnt="0"/>
      <dgm:spPr/>
    </dgm:pt>
    <dgm:pt modelId="{6F17B1CE-B622-4026-8000-E827425EBA7D}" type="pres">
      <dgm:prSet presAssocID="{CEE4AF48-AE2A-42D1-80BA-3DC51B52F8DC}" presName="ChildAccent" presStyleLbl="alignImgPlace1" presStyleIdx="2" presStyleCnt="6" custScaleX="104520" custScaleY="102155" custLinFactNeighborX="-2692" custLinFactNeighborY="1022"/>
      <dgm:spPr/>
      <dgm:t>
        <a:bodyPr/>
        <a:lstStyle/>
        <a:p>
          <a:endParaRPr lang="en-US"/>
        </a:p>
      </dgm:t>
    </dgm:pt>
    <dgm:pt modelId="{B6890227-02D6-46CD-995F-82A759622F75}" type="pres">
      <dgm:prSet presAssocID="{CEE4AF48-AE2A-42D1-80BA-3DC51B52F8DC}" presName="Child4" presStyleLbl="revTx" presStyleIdx="0" presStyleCnt="0">
        <dgm:presLayoutVars>
          <dgm:chMax val="0"/>
          <dgm:chPref val="0"/>
          <dgm:bulletEnabled val="1"/>
        </dgm:presLayoutVars>
      </dgm:prSet>
      <dgm:spPr/>
      <dgm:t>
        <a:bodyPr/>
        <a:lstStyle/>
        <a:p>
          <a:endParaRPr lang="en-US"/>
        </a:p>
      </dgm:t>
    </dgm:pt>
    <dgm:pt modelId="{ADF049DF-338F-4920-996F-26C99845EC88}" type="pres">
      <dgm:prSet presAssocID="{CEE4AF48-AE2A-42D1-80BA-3DC51B52F8DC}" presName="Parent4" presStyleLbl="node1" presStyleIdx="2" presStyleCnt="6" custLinFactNeighborY="0">
        <dgm:presLayoutVars>
          <dgm:chMax val="2"/>
          <dgm:chPref val="1"/>
          <dgm:bulletEnabled val="1"/>
        </dgm:presLayoutVars>
      </dgm:prSet>
      <dgm:spPr/>
      <dgm:t>
        <a:bodyPr/>
        <a:lstStyle/>
        <a:p>
          <a:endParaRPr lang="en-US"/>
        </a:p>
      </dgm:t>
    </dgm:pt>
    <dgm:pt modelId="{87F03433-6D88-467E-ABC0-7FBE885263A2}" type="pres">
      <dgm:prSet presAssocID="{F7FB85A9-0BBB-46D3-8984-4ED582EA6373}" presName="ChildAccent3" presStyleCnt="0"/>
      <dgm:spPr/>
    </dgm:pt>
    <dgm:pt modelId="{6002CF2B-1B90-41EE-86C1-83D85E9BB51E}" type="pres">
      <dgm:prSet presAssocID="{F7FB85A9-0BBB-46D3-8984-4ED582EA6373}" presName="ChildAccent" presStyleLbl="alignImgPlace1" presStyleIdx="3" presStyleCnt="6"/>
      <dgm:spPr/>
      <dgm:t>
        <a:bodyPr/>
        <a:lstStyle/>
        <a:p>
          <a:endParaRPr lang="en-US"/>
        </a:p>
      </dgm:t>
    </dgm:pt>
    <dgm:pt modelId="{DE0B0FC9-10E3-4E9D-8EEB-0CAA6D383D31}" type="pres">
      <dgm:prSet presAssocID="{F7FB85A9-0BBB-46D3-8984-4ED582EA6373}" presName="Child3" presStyleLbl="revTx" presStyleIdx="0" presStyleCnt="0">
        <dgm:presLayoutVars>
          <dgm:chMax val="0"/>
          <dgm:chPref val="0"/>
          <dgm:bulletEnabled val="1"/>
        </dgm:presLayoutVars>
      </dgm:prSet>
      <dgm:spPr/>
      <dgm:t>
        <a:bodyPr/>
        <a:lstStyle/>
        <a:p>
          <a:endParaRPr lang="en-US"/>
        </a:p>
      </dgm:t>
    </dgm:pt>
    <dgm:pt modelId="{BFDA3946-EC29-4308-B3F0-08980888BE9D}" type="pres">
      <dgm:prSet presAssocID="{F7FB85A9-0BBB-46D3-8984-4ED582EA6373}" presName="Parent3" presStyleLbl="node1" presStyleIdx="3" presStyleCnt="6">
        <dgm:presLayoutVars>
          <dgm:chMax val="2"/>
          <dgm:chPref val="1"/>
          <dgm:bulletEnabled val="1"/>
        </dgm:presLayoutVars>
      </dgm:prSet>
      <dgm:spPr/>
      <dgm:t>
        <a:bodyPr/>
        <a:lstStyle/>
        <a:p>
          <a:endParaRPr lang="en-US"/>
        </a:p>
      </dgm:t>
    </dgm:pt>
    <dgm:pt modelId="{A4A502CE-0BD6-4C90-A9C4-B1370A688B19}" type="pres">
      <dgm:prSet presAssocID="{F46088CB-6E02-4A1D-93BB-F8965CAB58E6}" presName="ChildAccent2" presStyleCnt="0"/>
      <dgm:spPr/>
    </dgm:pt>
    <dgm:pt modelId="{BF545D29-882E-4C5E-8647-B7EDC0C3BCA3}" type="pres">
      <dgm:prSet presAssocID="{F46088CB-6E02-4A1D-93BB-F8965CAB58E6}" presName="ChildAccent" presStyleLbl="alignImgPlace1" presStyleIdx="4" presStyleCnt="6"/>
      <dgm:spPr/>
      <dgm:t>
        <a:bodyPr/>
        <a:lstStyle/>
        <a:p>
          <a:endParaRPr lang="en-US"/>
        </a:p>
      </dgm:t>
    </dgm:pt>
    <dgm:pt modelId="{C26AF86A-CB00-4391-8A77-115698021DDA}" type="pres">
      <dgm:prSet presAssocID="{F46088CB-6E02-4A1D-93BB-F8965CAB58E6}" presName="Child2" presStyleLbl="revTx" presStyleIdx="0" presStyleCnt="0">
        <dgm:presLayoutVars>
          <dgm:chMax val="0"/>
          <dgm:chPref val="0"/>
          <dgm:bulletEnabled val="1"/>
        </dgm:presLayoutVars>
      </dgm:prSet>
      <dgm:spPr/>
      <dgm:t>
        <a:bodyPr/>
        <a:lstStyle/>
        <a:p>
          <a:endParaRPr lang="en-US"/>
        </a:p>
      </dgm:t>
    </dgm:pt>
    <dgm:pt modelId="{35353D8F-130D-454F-83D7-AAFC219129E4}" type="pres">
      <dgm:prSet presAssocID="{F46088CB-6E02-4A1D-93BB-F8965CAB58E6}" presName="Parent2" presStyleLbl="node1" presStyleIdx="4" presStyleCnt="6">
        <dgm:presLayoutVars>
          <dgm:chMax val="2"/>
          <dgm:chPref val="1"/>
          <dgm:bulletEnabled val="1"/>
        </dgm:presLayoutVars>
      </dgm:prSet>
      <dgm:spPr/>
      <dgm:t>
        <a:bodyPr/>
        <a:lstStyle/>
        <a:p>
          <a:endParaRPr lang="en-US"/>
        </a:p>
      </dgm:t>
    </dgm:pt>
    <dgm:pt modelId="{B96FCD43-E91E-4A89-BEC9-6A50A2729F86}" type="pres">
      <dgm:prSet presAssocID="{EF9C78AF-9DA8-411F-A014-C3568FB991D1}" presName="ChildAccent1" presStyleCnt="0"/>
      <dgm:spPr/>
    </dgm:pt>
    <dgm:pt modelId="{ACFCBD19-B409-46F3-8BA3-14B726BAA520}" type="pres">
      <dgm:prSet presAssocID="{EF9C78AF-9DA8-411F-A014-C3568FB991D1}" presName="ChildAccent" presStyleLbl="alignImgPlace1" presStyleIdx="5" presStyleCnt="6"/>
      <dgm:spPr/>
      <dgm:t>
        <a:bodyPr/>
        <a:lstStyle/>
        <a:p>
          <a:endParaRPr lang="en-US"/>
        </a:p>
      </dgm:t>
    </dgm:pt>
    <dgm:pt modelId="{639AB7EA-B645-499A-8B9C-4AF73B362405}" type="pres">
      <dgm:prSet presAssocID="{EF9C78AF-9DA8-411F-A014-C3568FB991D1}" presName="Child1" presStyleLbl="revTx" presStyleIdx="0" presStyleCnt="0">
        <dgm:presLayoutVars>
          <dgm:chMax val="0"/>
          <dgm:chPref val="0"/>
          <dgm:bulletEnabled val="1"/>
        </dgm:presLayoutVars>
      </dgm:prSet>
      <dgm:spPr/>
      <dgm:t>
        <a:bodyPr/>
        <a:lstStyle/>
        <a:p>
          <a:endParaRPr lang="en-US"/>
        </a:p>
      </dgm:t>
    </dgm:pt>
    <dgm:pt modelId="{8970EC95-BC12-4158-9288-5BBC2FE8AE38}" type="pres">
      <dgm:prSet presAssocID="{EF9C78AF-9DA8-411F-A014-C3568FB991D1}" presName="Parent1" presStyleLbl="node1" presStyleIdx="5" presStyleCnt="6">
        <dgm:presLayoutVars>
          <dgm:chMax val="2"/>
          <dgm:chPref val="1"/>
          <dgm:bulletEnabled val="1"/>
        </dgm:presLayoutVars>
      </dgm:prSet>
      <dgm:spPr/>
      <dgm:t>
        <a:bodyPr/>
        <a:lstStyle/>
        <a:p>
          <a:endParaRPr lang="en-US"/>
        </a:p>
      </dgm:t>
    </dgm:pt>
  </dgm:ptLst>
  <dgm:cxnLst>
    <dgm:cxn modelId="{D362C4C6-07FE-4720-8C58-ABA9F9B1911B}" type="presOf" srcId="{52409965-8A76-4D00-A5EF-86F0E48B3C2B}" destId="{C26AF86A-CB00-4391-8A77-115698021DDA}" srcOrd="1" destOrd="0" presId="urn:microsoft.com/office/officeart/2011/layout/InterconnectedBlockProcess"/>
    <dgm:cxn modelId="{C9EEE3E8-A1CF-44FE-B445-A5F24056A51F}" srcId="{533DF822-E8C9-44BD-BA10-7824D5A419A6}" destId="{4C8E9707-B195-4477-868E-E61ED28EE8F1}" srcOrd="0" destOrd="0" parTransId="{0517897F-1F1A-4484-BDAB-01714B0206EB}" sibTransId="{465DF652-2A11-4C4D-B028-68DC555B06BF}"/>
    <dgm:cxn modelId="{1E97F963-CE39-4336-8BF3-A35A862D77DE}" type="presOf" srcId="{CE04E7BC-412C-4370-A6C5-2F1F5CC3E73C}" destId="{6002CF2B-1B90-41EE-86C1-83D85E9BB51E}" srcOrd="0" destOrd="0" presId="urn:microsoft.com/office/officeart/2011/layout/InterconnectedBlockProcess"/>
    <dgm:cxn modelId="{595E6320-0BD7-49B7-A10E-544CC6B1E7CF}" srcId="{C2AB0108-6ACC-4084-A780-6CF43FB675AE}" destId="{F46088CB-6E02-4A1D-93BB-F8965CAB58E6}" srcOrd="1" destOrd="0" parTransId="{BEBFD6C2-0EC2-4F41-AE34-6F603A2332F1}" sibTransId="{EFC8E37F-3642-4D4F-A886-AD2B1376A1E1}"/>
    <dgm:cxn modelId="{CBCAD10B-3D8C-43ED-A0A0-8CA119CB0DBB}" srcId="{C2AB0108-6ACC-4084-A780-6CF43FB675AE}" destId="{66FA5B5D-CE39-416C-B08B-1B496F3F0BB3}" srcOrd="4" destOrd="0" parTransId="{AC44CAFD-01E5-4AEE-9E66-7AAA6A49AD88}" sibTransId="{8BF94E1E-5904-4AA1-9AFC-77EF3FB76C6E}"/>
    <dgm:cxn modelId="{0D1167F0-A9FA-411F-89FE-E28BC9C28FAF}" type="presOf" srcId="{8336F9FA-15C3-41E2-8982-DF4FB587B14B}" destId="{ACFCBD19-B409-46F3-8BA3-14B726BAA520}" srcOrd="0" destOrd="0" presId="urn:microsoft.com/office/officeart/2011/layout/InterconnectedBlockProcess"/>
    <dgm:cxn modelId="{9671D69C-79E8-40D9-9D58-AF506D08FA60}" type="presOf" srcId="{EF9C78AF-9DA8-411F-A014-C3568FB991D1}" destId="{8970EC95-BC12-4158-9288-5BBC2FE8AE38}" srcOrd="0" destOrd="0" presId="urn:microsoft.com/office/officeart/2011/layout/InterconnectedBlockProcess"/>
    <dgm:cxn modelId="{930DF6B2-026E-4CD8-B2B6-417AD417B524}" srcId="{CEE4AF48-AE2A-42D1-80BA-3DC51B52F8DC}" destId="{7DD96A18-D8A2-4263-881B-4A9C55C02B83}" srcOrd="0" destOrd="0" parTransId="{AC4D55C6-5716-466A-BAEB-A6A935276CED}" sibTransId="{1FFF927B-DBC1-4A9E-A109-FCFC17B7B573}"/>
    <dgm:cxn modelId="{8E9031AC-D759-4807-A5B4-3775F09454BA}" srcId="{EF9C78AF-9DA8-411F-A014-C3568FB991D1}" destId="{8336F9FA-15C3-41E2-8982-DF4FB587B14B}" srcOrd="0" destOrd="0" parTransId="{D75361DE-C7E0-45FE-ABE8-D6185E66947F}" sibTransId="{DCA46C2F-D341-4A45-B961-5C18FED82732}"/>
    <dgm:cxn modelId="{08F332DC-A3BD-4568-8C9D-98BC2A413AF8}" type="presOf" srcId="{3DFE9BAD-05DA-4B78-9B73-3259C4647364}" destId="{86B60C74-E228-4F1B-8F0A-BD9E0C01F9E3}" srcOrd="1" destOrd="0" presId="urn:microsoft.com/office/officeart/2011/layout/InterconnectedBlockProcess"/>
    <dgm:cxn modelId="{13FD7508-87B9-45B1-B4C7-A145CFC0D7AF}" type="presOf" srcId="{CEE4AF48-AE2A-42D1-80BA-3DC51B52F8DC}" destId="{ADF049DF-338F-4920-996F-26C99845EC88}" srcOrd="0" destOrd="0" presId="urn:microsoft.com/office/officeart/2011/layout/InterconnectedBlockProcess"/>
    <dgm:cxn modelId="{226D1E75-21A1-4075-999A-BF51E143362D}" type="presOf" srcId="{CE04E7BC-412C-4370-A6C5-2F1F5CC3E73C}" destId="{DE0B0FC9-10E3-4E9D-8EEB-0CAA6D383D31}" srcOrd="1" destOrd="0" presId="urn:microsoft.com/office/officeart/2011/layout/InterconnectedBlockProcess"/>
    <dgm:cxn modelId="{663F91F3-9A72-4B1A-93DC-E819AAFF47AF}" type="presOf" srcId="{4C8E9707-B195-4477-868E-E61ED28EE8F1}" destId="{4B7AAA2C-26D2-45C0-970E-F02BE5ECC11D}" srcOrd="1" destOrd="0" presId="urn:microsoft.com/office/officeart/2011/layout/InterconnectedBlockProcess"/>
    <dgm:cxn modelId="{1AB633F4-6375-4B19-AC51-BC2EB266CB86}" type="presOf" srcId="{66FA5B5D-CE39-416C-B08B-1B496F3F0BB3}" destId="{C0E7B10B-E7D1-41D1-95BF-F80D8D47B106}" srcOrd="0" destOrd="0" presId="urn:microsoft.com/office/officeart/2011/layout/InterconnectedBlockProcess"/>
    <dgm:cxn modelId="{DAEA7FF9-BC07-405C-9775-3115C81911B9}" srcId="{F46088CB-6E02-4A1D-93BB-F8965CAB58E6}" destId="{52409965-8A76-4D00-A5EF-86F0E48B3C2B}" srcOrd="0" destOrd="0" parTransId="{DE4EF249-C419-44A3-A725-F76899DA38F6}" sibTransId="{FF90EF60-7A58-4AFB-918B-CCA9A8DEC60E}"/>
    <dgm:cxn modelId="{B9FBA888-37DF-45CA-A690-0CDA0C9D19A4}" srcId="{66FA5B5D-CE39-416C-B08B-1B496F3F0BB3}" destId="{3DFE9BAD-05DA-4B78-9B73-3259C4647364}" srcOrd="0" destOrd="0" parTransId="{A13DAE0C-068C-42BE-AF67-10E7BB787C38}" sibTransId="{115B48FB-00B7-4288-985F-4064513AC7D6}"/>
    <dgm:cxn modelId="{3E6C24AC-C480-41EA-85A6-12CD904BEBE4}" type="presOf" srcId="{7DD96A18-D8A2-4263-881B-4A9C55C02B83}" destId="{B6890227-02D6-46CD-995F-82A759622F75}" srcOrd="1" destOrd="0" presId="urn:microsoft.com/office/officeart/2011/layout/InterconnectedBlockProcess"/>
    <dgm:cxn modelId="{30BF260F-3514-4778-B2FB-D90B5225EE10}" type="presOf" srcId="{3DFE9BAD-05DA-4B78-9B73-3259C4647364}" destId="{27DA6B13-CB0F-4A09-A54B-E0383D765A54}" srcOrd="0" destOrd="0" presId="urn:microsoft.com/office/officeart/2011/layout/InterconnectedBlockProcess"/>
    <dgm:cxn modelId="{435A384C-7D73-4810-BE7F-3D9A842F1A5D}" srcId="{F7FB85A9-0BBB-46D3-8984-4ED582EA6373}" destId="{CE04E7BC-412C-4370-A6C5-2F1F5CC3E73C}" srcOrd="0" destOrd="0" parTransId="{F133917B-6369-4E6C-B9DE-ADC9EBC43E7F}" sibTransId="{DE725569-82C4-4870-8B77-F8B96B4E98AF}"/>
    <dgm:cxn modelId="{F7EE1285-0C7B-4224-9239-8251A75C78FF}" type="presOf" srcId="{F46088CB-6E02-4A1D-93BB-F8965CAB58E6}" destId="{35353D8F-130D-454F-83D7-AAFC219129E4}" srcOrd="0" destOrd="0" presId="urn:microsoft.com/office/officeart/2011/layout/InterconnectedBlockProcess"/>
    <dgm:cxn modelId="{342E59EF-A1DD-4095-AD27-79AD58E20D13}" srcId="{C2AB0108-6ACC-4084-A780-6CF43FB675AE}" destId="{F7FB85A9-0BBB-46D3-8984-4ED582EA6373}" srcOrd="2" destOrd="0" parTransId="{D23FC840-BEDC-4254-AE07-554013D5CDC5}" sibTransId="{0CE23A4D-C7E4-4245-8467-2C01D25EF5F1}"/>
    <dgm:cxn modelId="{04213FCE-67F1-44C3-957F-2DA5E775C075}" type="presOf" srcId="{C2AB0108-6ACC-4084-A780-6CF43FB675AE}" destId="{EF1F0036-E0C6-43B4-929C-A56ADB44CF81}" srcOrd="0" destOrd="0" presId="urn:microsoft.com/office/officeart/2011/layout/InterconnectedBlockProcess"/>
    <dgm:cxn modelId="{4A08AD0C-5CC0-48FF-89AE-E468B22C697C}" srcId="{C2AB0108-6ACC-4084-A780-6CF43FB675AE}" destId="{533DF822-E8C9-44BD-BA10-7824D5A419A6}" srcOrd="5" destOrd="0" parTransId="{1AFA53DD-ECE2-4355-960E-187294820ECC}" sibTransId="{E1C9305D-7E59-44B0-8EC4-70AE9BD98B84}"/>
    <dgm:cxn modelId="{0D2444F2-43D6-4CC5-B6AE-4A83ACBD34AD}" srcId="{C2AB0108-6ACC-4084-A780-6CF43FB675AE}" destId="{CEE4AF48-AE2A-42D1-80BA-3DC51B52F8DC}" srcOrd="3" destOrd="0" parTransId="{23F7110C-5580-4A31-A1A9-FCA7F090C222}" sibTransId="{7510A7B1-1C4A-4F28-9B5B-56E02348116D}"/>
    <dgm:cxn modelId="{51EF204F-6E2D-4130-8509-8B58204FDFDC}" srcId="{C2AB0108-6ACC-4084-A780-6CF43FB675AE}" destId="{EF9C78AF-9DA8-411F-A014-C3568FB991D1}" srcOrd="0" destOrd="0" parTransId="{DF7E0797-44C8-4C87-9360-E817ADA331EA}" sibTransId="{B0593DA5-F51D-4787-868E-8D9BB0EA2DB6}"/>
    <dgm:cxn modelId="{965EE221-D296-4991-814C-01E6B5090098}" type="presOf" srcId="{533DF822-E8C9-44BD-BA10-7824D5A419A6}" destId="{99B194A4-6084-48BA-976A-0AE0928F4FEF}" srcOrd="0" destOrd="0" presId="urn:microsoft.com/office/officeart/2011/layout/InterconnectedBlockProcess"/>
    <dgm:cxn modelId="{56A4CECE-FA65-49B0-ACFC-2B346D03EEB0}" type="presOf" srcId="{52409965-8A76-4D00-A5EF-86F0E48B3C2B}" destId="{BF545D29-882E-4C5E-8647-B7EDC0C3BCA3}" srcOrd="0" destOrd="0" presId="urn:microsoft.com/office/officeart/2011/layout/InterconnectedBlockProcess"/>
    <dgm:cxn modelId="{FABABFDC-4121-45D5-8CF7-8D4C82229441}" type="presOf" srcId="{4C8E9707-B195-4477-868E-E61ED28EE8F1}" destId="{B668B61F-E39F-4D39-8948-D544A71E41D9}" srcOrd="0" destOrd="0" presId="urn:microsoft.com/office/officeart/2011/layout/InterconnectedBlockProcess"/>
    <dgm:cxn modelId="{8A2F7061-2BE3-4D0C-A349-ED52532DEB2C}" type="presOf" srcId="{8336F9FA-15C3-41E2-8982-DF4FB587B14B}" destId="{639AB7EA-B645-499A-8B9C-4AF73B362405}" srcOrd="1" destOrd="0" presId="urn:microsoft.com/office/officeart/2011/layout/InterconnectedBlockProcess"/>
    <dgm:cxn modelId="{CC0E15D3-ED81-4E5B-BDE7-B72A58A1F1D5}" type="presOf" srcId="{7DD96A18-D8A2-4263-881B-4A9C55C02B83}" destId="{6F17B1CE-B622-4026-8000-E827425EBA7D}" srcOrd="0" destOrd="0" presId="urn:microsoft.com/office/officeart/2011/layout/InterconnectedBlockProcess"/>
    <dgm:cxn modelId="{5463B5B3-CBC3-40F5-8BD5-DDB275E51E86}" type="presOf" srcId="{F7FB85A9-0BBB-46D3-8984-4ED582EA6373}" destId="{BFDA3946-EC29-4308-B3F0-08980888BE9D}" srcOrd="0" destOrd="0" presId="urn:microsoft.com/office/officeart/2011/layout/InterconnectedBlockProcess"/>
    <dgm:cxn modelId="{2363D763-4687-4282-A620-B70EAEF5D049}" type="presParOf" srcId="{EF1F0036-E0C6-43B4-929C-A56ADB44CF81}" destId="{B0D76692-9F94-4DEA-B337-98D94A0F79F1}" srcOrd="0" destOrd="0" presId="urn:microsoft.com/office/officeart/2011/layout/InterconnectedBlockProcess"/>
    <dgm:cxn modelId="{92EB7E4D-1761-4793-BF8F-A4EE9B1697E5}" type="presParOf" srcId="{B0D76692-9F94-4DEA-B337-98D94A0F79F1}" destId="{B668B61F-E39F-4D39-8948-D544A71E41D9}" srcOrd="0" destOrd="0" presId="urn:microsoft.com/office/officeart/2011/layout/InterconnectedBlockProcess"/>
    <dgm:cxn modelId="{4BFBAB94-6CF7-454E-96AB-05512B6752A5}" type="presParOf" srcId="{EF1F0036-E0C6-43B4-929C-A56ADB44CF81}" destId="{4B7AAA2C-26D2-45C0-970E-F02BE5ECC11D}" srcOrd="1" destOrd="0" presId="urn:microsoft.com/office/officeart/2011/layout/InterconnectedBlockProcess"/>
    <dgm:cxn modelId="{C8230C4F-8CD1-4B19-A976-E04709E11EAB}" type="presParOf" srcId="{EF1F0036-E0C6-43B4-929C-A56ADB44CF81}" destId="{99B194A4-6084-48BA-976A-0AE0928F4FEF}" srcOrd="2" destOrd="0" presId="urn:microsoft.com/office/officeart/2011/layout/InterconnectedBlockProcess"/>
    <dgm:cxn modelId="{03BDBC6D-676E-40C6-923D-7E6449EF38C9}" type="presParOf" srcId="{EF1F0036-E0C6-43B4-929C-A56ADB44CF81}" destId="{A7B2832E-6187-4187-9475-C8A20EBF543D}" srcOrd="3" destOrd="0" presId="urn:microsoft.com/office/officeart/2011/layout/InterconnectedBlockProcess"/>
    <dgm:cxn modelId="{7C171789-4492-456E-AEA4-4D349C1D2964}" type="presParOf" srcId="{A7B2832E-6187-4187-9475-C8A20EBF543D}" destId="{27DA6B13-CB0F-4A09-A54B-E0383D765A54}" srcOrd="0" destOrd="0" presId="urn:microsoft.com/office/officeart/2011/layout/InterconnectedBlockProcess"/>
    <dgm:cxn modelId="{CD92C1BF-B72B-4338-BFC7-3B61EB28F671}" type="presParOf" srcId="{EF1F0036-E0C6-43B4-929C-A56ADB44CF81}" destId="{86B60C74-E228-4F1B-8F0A-BD9E0C01F9E3}" srcOrd="4" destOrd="0" presId="urn:microsoft.com/office/officeart/2011/layout/InterconnectedBlockProcess"/>
    <dgm:cxn modelId="{CF15A866-1F74-41FF-9734-3B6859E5A45C}" type="presParOf" srcId="{EF1F0036-E0C6-43B4-929C-A56ADB44CF81}" destId="{C0E7B10B-E7D1-41D1-95BF-F80D8D47B106}" srcOrd="5" destOrd="0" presId="urn:microsoft.com/office/officeart/2011/layout/InterconnectedBlockProcess"/>
    <dgm:cxn modelId="{CEBB6E44-7123-421A-95F3-2EAD39B5EE01}" type="presParOf" srcId="{EF1F0036-E0C6-43B4-929C-A56ADB44CF81}" destId="{5646B5FE-1B3B-4BD6-A01C-A54509749A19}" srcOrd="6" destOrd="0" presId="urn:microsoft.com/office/officeart/2011/layout/InterconnectedBlockProcess"/>
    <dgm:cxn modelId="{3338B059-3DDD-48DC-BC08-BF74E7379B67}" type="presParOf" srcId="{5646B5FE-1B3B-4BD6-A01C-A54509749A19}" destId="{6F17B1CE-B622-4026-8000-E827425EBA7D}" srcOrd="0" destOrd="0" presId="urn:microsoft.com/office/officeart/2011/layout/InterconnectedBlockProcess"/>
    <dgm:cxn modelId="{5B879D95-AC96-45EB-85B8-04A7888ACD05}" type="presParOf" srcId="{EF1F0036-E0C6-43B4-929C-A56ADB44CF81}" destId="{B6890227-02D6-46CD-995F-82A759622F75}" srcOrd="7" destOrd="0" presId="urn:microsoft.com/office/officeart/2011/layout/InterconnectedBlockProcess"/>
    <dgm:cxn modelId="{1646B67D-BCC8-45C2-962D-3B50F687AECF}" type="presParOf" srcId="{EF1F0036-E0C6-43B4-929C-A56ADB44CF81}" destId="{ADF049DF-338F-4920-996F-26C99845EC88}" srcOrd="8" destOrd="0" presId="urn:microsoft.com/office/officeart/2011/layout/InterconnectedBlockProcess"/>
    <dgm:cxn modelId="{12696BB5-D207-4B3F-B330-73DA08245861}" type="presParOf" srcId="{EF1F0036-E0C6-43B4-929C-A56ADB44CF81}" destId="{87F03433-6D88-467E-ABC0-7FBE885263A2}" srcOrd="9" destOrd="0" presId="urn:microsoft.com/office/officeart/2011/layout/InterconnectedBlockProcess"/>
    <dgm:cxn modelId="{8A936DD1-C74A-4A02-B7A2-393C2A886B1D}" type="presParOf" srcId="{87F03433-6D88-467E-ABC0-7FBE885263A2}" destId="{6002CF2B-1B90-41EE-86C1-83D85E9BB51E}" srcOrd="0" destOrd="0" presId="urn:microsoft.com/office/officeart/2011/layout/InterconnectedBlockProcess"/>
    <dgm:cxn modelId="{9F6F2667-261B-4BA4-A914-79EA0F0FD7EA}" type="presParOf" srcId="{EF1F0036-E0C6-43B4-929C-A56ADB44CF81}" destId="{DE0B0FC9-10E3-4E9D-8EEB-0CAA6D383D31}" srcOrd="10" destOrd="0" presId="urn:microsoft.com/office/officeart/2011/layout/InterconnectedBlockProcess"/>
    <dgm:cxn modelId="{120456E8-0658-4578-865A-0CB699D855EF}" type="presParOf" srcId="{EF1F0036-E0C6-43B4-929C-A56ADB44CF81}" destId="{BFDA3946-EC29-4308-B3F0-08980888BE9D}" srcOrd="11" destOrd="0" presId="urn:microsoft.com/office/officeart/2011/layout/InterconnectedBlockProcess"/>
    <dgm:cxn modelId="{D21355F1-B3D2-4EA2-B52B-E37D25F2E86B}" type="presParOf" srcId="{EF1F0036-E0C6-43B4-929C-A56ADB44CF81}" destId="{A4A502CE-0BD6-4C90-A9C4-B1370A688B19}" srcOrd="12" destOrd="0" presId="urn:microsoft.com/office/officeart/2011/layout/InterconnectedBlockProcess"/>
    <dgm:cxn modelId="{09B61F8C-285F-413E-8192-7E9027C3CDDE}" type="presParOf" srcId="{A4A502CE-0BD6-4C90-A9C4-B1370A688B19}" destId="{BF545D29-882E-4C5E-8647-B7EDC0C3BCA3}" srcOrd="0" destOrd="0" presId="urn:microsoft.com/office/officeart/2011/layout/InterconnectedBlockProcess"/>
    <dgm:cxn modelId="{5174CE3B-7250-43CF-A713-977AFA3CA03B}" type="presParOf" srcId="{EF1F0036-E0C6-43B4-929C-A56ADB44CF81}" destId="{C26AF86A-CB00-4391-8A77-115698021DDA}" srcOrd="13" destOrd="0" presId="urn:microsoft.com/office/officeart/2011/layout/InterconnectedBlockProcess"/>
    <dgm:cxn modelId="{0D6A5F3C-DB8E-42C6-9453-7B2182BF0559}" type="presParOf" srcId="{EF1F0036-E0C6-43B4-929C-A56ADB44CF81}" destId="{35353D8F-130D-454F-83D7-AAFC219129E4}" srcOrd="14" destOrd="0" presId="urn:microsoft.com/office/officeart/2011/layout/InterconnectedBlockProcess"/>
    <dgm:cxn modelId="{81936E89-C347-493D-A541-4E7F67DC8827}" type="presParOf" srcId="{EF1F0036-E0C6-43B4-929C-A56ADB44CF81}" destId="{B96FCD43-E91E-4A89-BEC9-6A50A2729F86}" srcOrd="15" destOrd="0" presId="urn:microsoft.com/office/officeart/2011/layout/InterconnectedBlockProcess"/>
    <dgm:cxn modelId="{B4B81867-E015-4E14-A467-041398D9F526}" type="presParOf" srcId="{B96FCD43-E91E-4A89-BEC9-6A50A2729F86}" destId="{ACFCBD19-B409-46F3-8BA3-14B726BAA520}" srcOrd="0" destOrd="0" presId="urn:microsoft.com/office/officeart/2011/layout/InterconnectedBlockProcess"/>
    <dgm:cxn modelId="{1F577E09-59FC-4B6D-B0C5-EF1EA6D8A937}" type="presParOf" srcId="{EF1F0036-E0C6-43B4-929C-A56ADB44CF81}" destId="{639AB7EA-B645-499A-8B9C-4AF73B362405}" srcOrd="16" destOrd="0" presId="urn:microsoft.com/office/officeart/2011/layout/InterconnectedBlockProcess"/>
    <dgm:cxn modelId="{3274096C-0099-4B80-BC77-A8C09C37749A}" type="presParOf" srcId="{EF1F0036-E0C6-43B4-929C-A56ADB44CF81}" destId="{8970EC95-BC12-4158-9288-5BBC2FE8AE38}" srcOrd="17"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3CAEC2-135B-4EED-967E-466CACD2679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D362ADA-5AEA-4EC1-B72F-1C2351509BF9}">
      <dgm:prSet phldrT="[Text]" custT="1"/>
      <dgm:spPr>
        <a:solidFill>
          <a:schemeClr val="accent4">
            <a:lumMod val="75000"/>
          </a:schemeClr>
        </a:solidFill>
        <a:scene3d>
          <a:camera prst="orthographicFront"/>
          <a:lightRig rig="threePt" dir="t"/>
        </a:scene3d>
        <a:sp3d>
          <a:bevelT/>
        </a:sp3d>
      </dgm:spPr>
      <dgm:t>
        <a:bodyPr/>
        <a:lstStyle/>
        <a:p>
          <a:pPr>
            <a:lnSpc>
              <a:spcPct val="100000"/>
            </a:lnSpc>
          </a:pPr>
          <a:r>
            <a:rPr lang="en-US" sz="2500" dirty="0" smtClean="0"/>
            <a:t>Emergency Support Functions</a:t>
          </a:r>
          <a:endParaRPr lang="en-US" sz="2500" dirty="0"/>
        </a:p>
      </dgm:t>
    </dgm:pt>
    <dgm:pt modelId="{35078BF3-5A3C-4128-8F6E-BF80CA1C780B}" type="parTrans" cxnId="{0BB83559-A8EC-4DCC-BD5A-87B20D7F685A}">
      <dgm:prSet/>
      <dgm:spPr/>
      <dgm:t>
        <a:bodyPr/>
        <a:lstStyle/>
        <a:p>
          <a:endParaRPr lang="en-US"/>
        </a:p>
      </dgm:t>
    </dgm:pt>
    <dgm:pt modelId="{8C984DBE-4AF4-4C1B-B5C5-9BC1A52C66F4}" type="sibTrans" cxnId="{0BB83559-A8EC-4DCC-BD5A-87B20D7F685A}">
      <dgm:prSet/>
      <dgm:spPr/>
      <dgm:t>
        <a:bodyPr/>
        <a:lstStyle/>
        <a:p>
          <a:endParaRPr lang="en-US"/>
        </a:p>
      </dgm:t>
    </dgm:pt>
    <dgm:pt modelId="{36C79789-B174-4EF0-B70A-07467EB3BFBE}">
      <dgm:prSet phldrT="[Text]"/>
      <dgm:spPr/>
      <dgm:t>
        <a:bodyPr/>
        <a:lstStyle/>
        <a:p>
          <a:r>
            <a:rPr lang="en-US" dirty="0" smtClean="0"/>
            <a:t>1</a:t>
          </a:r>
          <a:endParaRPr lang="en-US" dirty="0"/>
        </a:p>
      </dgm:t>
    </dgm:pt>
    <dgm:pt modelId="{31B45DE8-0983-4662-A4D8-4806CF5EB8D4}" type="parTrans" cxnId="{4752BB2C-AED1-4406-80B0-2F445248D826}">
      <dgm:prSet/>
      <dgm:spPr/>
      <dgm:t>
        <a:bodyPr/>
        <a:lstStyle/>
        <a:p>
          <a:endParaRPr lang="en-US"/>
        </a:p>
      </dgm:t>
    </dgm:pt>
    <dgm:pt modelId="{1C71E99D-B651-4449-83D3-4EE28E87162C}" type="sibTrans" cxnId="{4752BB2C-AED1-4406-80B0-2F445248D826}">
      <dgm:prSet/>
      <dgm:spPr/>
      <dgm:t>
        <a:bodyPr/>
        <a:lstStyle/>
        <a:p>
          <a:endParaRPr lang="en-US"/>
        </a:p>
      </dgm:t>
    </dgm:pt>
    <dgm:pt modelId="{5B89648F-F7BC-458F-8274-F59125E8C495}">
      <dgm:prSet phldrT="[Text]"/>
      <dgm:spPr/>
      <dgm:t>
        <a:bodyPr/>
        <a:lstStyle/>
        <a:p>
          <a:r>
            <a:rPr lang="en-US" dirty="0" smtClean="0"/>
            <a:t>4</a:t>
          </a:r>
          <a:endParaRPr lang="en-US" dirty="0"/>
        </a:p>
      </dgm:t>
    </dgm:pt>
    <dgm:pt modelId="{1B054A32-E99E-4C99-AB0D-534B4E83F440}" type="parTrans" cxnId="{A88540E9-C5D0-4629-821B-911C5256A36E}">
      <dgm:prSet/>
      <dgm:spPr/>
      <dgm:t>
        <a:bodyPr/>
        <a:lstStyle/>
        <a:p>
          <a:endParaRPr lang="en-US"/>
        </a:p>
      </dgm:t>
    </dgm:pt>
    <dgm:pt modelId="{11680626-3D2B-4547-961C-22A43651286C}" type="sibTrans" cxnId="{A88540E9-C5D0-4629-821B-911C5256A36E}">
      <dgm:prSet/>
      <dgm:spPr/>
      <dgm:t>
        <a:bodyPr/>
        <a:lstStyle/>
        <a:p>
          <a:endParaRPr lang="en-US"/>
        </a:p>
      </dgm:t>
    </dgm:pt>
    <dgm:pt modelId="{17A3E229-6739-4DCA-A161-ED166ED0A3C3}">
      <dgm:prSet phldrT="[Text]"/>
      <dgm:spPr/>
      <dgm:t>
        <a:bodyPr/>
        <a:lstStyle/>
        <a:p>
          <a:r>
            <a:rPr lang="en-US" dirty="0" smtClean="0"/>
            <a:t>5</a:t>
          </a:r>
          <a:endParaRPr lang="en-US" dirty="0"/>
        </a:p>
      </dgm:t>
    </dgm:pt>
    <dgm:pt modelId="{FAD504F6-4B61-4C97-9AF8-EE6A4904D761}" type="parTrans" cxnId="{32DE2A62-835A-4B42-B525-CAADF9CDFC81}">
      <dgm:prSet/>
      <dgm:spPr/>
      <dgm:t>
        <a:bodyPr/>
        <a:lstStyle/>
        <a:p>
          <a:endParaRPr lang="en-US"/>
        </a:p>
      </dgm:t>
    </dgm:pt>
    <dgm:pt modelId="{F2495F43-1BD6-4812-9B81-1466F739C1CA}" type="sibTrans" cxnId="{32DE2A62-835A-4B42-B525-CAADF9CDFC81}">
      <dgm:prSet/>
      <dgm:spPr/>
      <dgm:t>
        <a:bodyPr/>
        <a:lstStyle/>
        <a:p>
          <a:endParaRPr lang="en-US"/>
        </a:p>
      </dgm:t>
    </dgm:pt>
    <dgm:pt modelId="{EAEFD6AA-2D50-41FD-A36D-C97011B9FD50}">
      <dgm:prSet/>
      <dgm:spPr/>
      <dgm:t>
        <a:bodyPr/>
        <a:lstStyle/>
        <a:p>
          <a:r>
            <a:rPr lang="en-US" dirty="0" smtClean="0"/>
            <a:t>6</a:t>
          </a:r>
          <a:endParaRPr lang="en-US" dirty="0"/>
        </a:p>
      </dgm:t>
    </dgm:pt>
    <dgm:pt modelId="{DCC38284-E50E-4A63-BAF9-38EDBAC3D4F9}" type="parTrans" cxnId="{4C7D21B4-27E9-44CA-BA46-31D478872C05}">
      <dgm:prSet/>
      <dgm:spPr/>
      <dgm:t>
        <a:bodyPr/>
        <a:lstStyle/>
        <a:p>
          <a:endParaRPr lang="en-US"/>
        </a:p>
      </dgm:t>
    </dgm:pt>
    <dgm:pt modelId="{C4492CC1-6080-4AB1-ACB3-C813629A2FF2}" type="sibTrans" cxnId="{4C7D21B4-27E9-44CA-BA46-31D478872C05}">
      <dgm:prSet/>
      <dgm:spPr/>
      <dgm:t>
        <a:bodyPr/>
        <a:lstStyle/>
        <a:p>
          <a:endParaRPr lang="en-US"/>
        </a:p>
      </dgm:t>
    </dgm:pt>
    <dgm:pt modelId="{2ABA8121-D5A2-40BF-B952-B20F866CDD3B}">
      <dgm:prSet/>
      <dgm:spPr/>
      <dgm:t>
        <a:bodyPr/>
        <a:lstStyle/>
        <a:p>
          <a:r>
            <a:rPr lang="en-US" dirty="0" smtClean="0"/>
            <a:t>7</a:t>
          </a:r>
          <a:endParaRPr lang="en-US" dirty="0"/>
        </a:p>
      </dgm:t>
    </dgm:pt>
    <dgm:pt modelId="{161FF916-9E4F-41D8-BE87-50A663396086}" type="parTrans" cxnId="{F3439B7E-7ED6-4A88-A853-CAB7F64D635C}">
      <dgm:prSet/>
      <dgm:spPr/>
      <dgm:t>
        <a:bodyPr/>
        <a:lstStyle/>
        <a:p>
          <a:endParaRPr lang="en-US"/>
        </a:p>
      </dgm:t>
    </dgm:pt>
    <dgm:pt modelId="{6C412646-4572-4DA8-A442-B502A4C1D16E}" type="sibTrans" cxnId="{F3439B7E-7ED6-4A88-A853-CAB7F64D635C}">
      <dgm:prSet/>
      <dgm:spPr/>
      <dgm:t>
        <a:bodyPr/>
        <a:lstStyle/>
        <a:p>
          <a:endParaRPr lang="en-US"/>
        </a:p>
      </dgm:t>
    </dgm:pt>
    <dgm:pt modelId="{4C923A9E-A81D-4B71-98F7-54F53F8C9B4E}">
      <dgm:prSet/>
      <dgm:spPr/>
      <dgm:t>
        <a:bodyPr/>
        <a:lstStyle/>
        <a:p>
          <a:r>
            <a:rPr lang="en-US" dirty="0" smtClean="0"/>
            <a:t>8</a:t>
          </a:r>
          <a:endParaRPr lang="en-US" dirty="0"/>
        </a:p>
      </dgm:t>
    </dgm:pt>
    <dgm:pt modelId="{29EDA689-AC98-466C-9BE7-EF6FD5C0582F}" type="parTrans" cxnId="{01A8AF48-6717-4A5B-986B-F619DCBA256F}">
      <dgm:prSet/>
      <dgm:spPr/>
      <dgm:t>
        <a:bodyPr/>
        <a:lstStyle/>
        <a:p>
          <a:endParaRPr lang="en-US"/>
        </a:p>
      </dgm:t>
    </dgm:pt>
    <dgm:pt modelId="{F6DC7A8D-03BD-4FCE-994C-27C39725B2AB}" type="sibTrans" cxnId="{01A8AF48-6717-4A5B-986B-F619DCBA256F}">
      <dgm:prSet/>
      <dgm:spPr/>
      <dgm:t>
        <a:bodyPr/>
        <a:lstStyle/>
        <a:p>
          <a:endParaRPr lang="en-US"/>
        </a:p>
      </dgm:t>
    </dgm:pt>
    <dgm:pt modelId="{8DB342FC-1E45-4E4D-86F9-7E07F0109734}">
      <dgm:prSet/>
      <dgm:spPr/>
      <dgm:t>
        <a:bodyPr/>
        <a:lstStyle/>
        <a:p>
          <a:r>
            <a:rPr lang="en-US" dirty="0" smtClean="0"/>
            <a:t>9</a:t>
          </a:r>
          <a:endParaRPr lang="en-US" dirty="0"/>
        </a:p>
      </dgm:t>
    </dgm:pt>
    <dgm:pt modelId="{C223A571-DB48-424E-ADF9-0B11677C89CE}" type="parTrans" cxnId="{73044EC1-FE17-4751-9185-BEB06F6545BD}">
      <dgm:prSet/>
      <dgm:spPr/>
      <dgm:t>
        <a:bodyPr/>
        <a:lstStyle/>
        <a:p>
          <a:endParaRPr lang="en-US"/>
        </a:p>
      </dgm:t>
    </dgm:pt>
    <dgm:pt modelId="{8BE21474-A967-498E-B203-A9E03A8DA3BB}" type="sibTrans" cxnId="{73044EC1-FE17-4751-9185-BEB06F6545BD}">
      <dgm:prSet/>
      <dgm:spPr/>
      <dgm:t>
        <a:bodyPr/>
        <a:lstStyle/>
        <a:p>
          <a:endParaRPr lang="en-US"/>
        </a:p>
      </dgm:t>
    </dgm:pt>
    <dgm:pt modelId="{EC8D70DC-4371-4925-AFE4-F94EE80E9E12}">
      <dgm:prSet/>
      <dgm:spPr/>
      <dgm:t>
        <a:bodyPr/>
        <a:lstStyle/>
        <a:p>
          <a:r>
            <a:rPr lang="en-US" dirty="0" smtClean="0"/>
            <a:t>10</a:t>
          </a:r>
          <a:endParaRPr lang="en-US" dirty="0"/>
        </a:p>
      </dgm:t>
    </dgm:pt>
    <dgm:pt modelId="{314B07A5-8361-4BD9-BC7A-35B0F0506F9B}" type="parTrans" cxnId="{8736F056-BB71-4978-AEA0-D4332FC6F1A4}">
      <dgm:prSet/>
      <dgm:spPr/>
      <dgm:t>
        <a:bodyPr/>
        <a:lstStyle/>
        <a:p>
          <a:endParaRPr lang="en-US"/>
        </a:p>
      </dgm:t>
    </dgm:pt>
    <dgm:pt modelId="{E5CD3EB4-47BC-4353-B185-5F7763FCB651}" type="sibTrans" cxnId="{8736F056-BB71-4978-AEA0-D4332FC6F1A4}">
      <dgm:prSet/>
      <dgm:spPr/>
      <dgm:t>
        <a:bodyPr/>
        <a:lstStyle/>
        <a:p>
          <a:endParaRPr lang="en-US"/>
        </a:p>
      </dgm:t>
    </dgm:pt>
    <dgm:pt modelId="{3D4625AF-3341-42C4-92A1-BC726494CB70}">
      <dgm:prSet/>
      <dgm:spPr/>
      <dgm:t>
        <a:bodyPr/>
        <a:lstStyle/>
        <a:p>
          <a:r>
            <a:rPr lang="en-US" dirty="0" smtClean="0"/>
            <a:t>11</a:t>
          </a:r>
          <a:endParaRPr lang="en-US" dirty="0"/>
        </a:p>
      </dgm:t>
    </dgm:pt>
    <dgm:pt modelId="{516DDA04-0AA1-426E-A319-7B45F9794F62}" type="parTrans" cxnId="{5CB8DB21-C3F4-412F-9AB6-F26221E85B76}">
      <dgm:prSet/>
      <dgm:spPr/>
      <dgm:t>
        <a:bodyPr/>
        <a:lstStyle/>
        <a:p>
          <a:endParaRPr lang="en-US"/>
        </a:p>
      </dgm:t>
    </dgm:pt>
    <dgm:pt modelId="{75E65752-D695-4C83-8254-2C0017B93BFE}" type="sibTrans" cxnId="{5CB8DB21-C3F4-412F-9AB6-F26221E85B76}">
      <dgm:prSet/>
      <dgm:spPr/>
      <dgm:t>
        <a:bodyPr/>
        <a:lstStyle/>
        <a:p>
          <a:endParaRPr lang="en-US"/>
        </a:p>
      </dgm:t>
    </dgm:pt>
    <dgm:pt modelId="{DE369B01-F0EE-4F6C-9CA2-A4927580355F}">
      <dgm:prSet/>
      <dgm:spPr/>
      <dgm:t>
        <a:bodyPr/>
        <a:lstStyle/>
        <a:p>
          <a:r>
            <a:rPr lang="en-US" dirty="0" smtClean="0"/>
            <a:t>12</a:t>
          </a:r>
          <a:endParaRPr lang="en-US" dirty="0"/>
        </a:p>
      </dgm:t>
    </dgm:pt>
    <dgm:pt modelId="{85A091EC-60E6-4E0A-93C4-26BABB37226E}" type="parTrans" cxnId="{7065FE58-D0FA-41B0-BC9C-540A6AA4C2A5}">
      <dgm:prSet/>
      <dgm:spPr/>
      <dgm:t>
        <a:bodyPr/>
        <a:lstStyle/>
        <a:p>
          <a:endParaRPr lang="en-US"/>
        </a:p>
      </dgm:t>
    </dgm:pt>
    <dgm:pt modelId="{16C798EA-FDC7-4A36-A436-FEBE6DB091B2}" type="sibTrans" cxnId="{7065FE58-D0FA-41B0-BC9C-540A6AA4C2A5}">
      <dgm:prSet/>
      <dgm:spPr/>
      <dgm:t>
        <a:bodyPr/>
        <a:lstStyle/>
        <a:p>
          <a:endParaRPr lang="en-US"/>
        </a:p>
      </dgm:t>
    </dgm:pt>
    <dgm:pt modelId="{5E28277C-E7CC-4EC1-9CDB-8C046D74729A}">
      <dgm:prSet/>
      <dgm:spPr/>
      <dgm:t>
        <a:bodyPr/>
        <a:lstStyle/>
        <a:p>
          <a:r>
            <a:rPr lang="en-US" dirty="0" smtClean="0"/>
            <a:t>13</a:t>
          </a:r>
          <a:endParaRPr lang="en-US" dirty="0"/>
        </a:p>
      </dgm:t>
    </dgm:pt>
    <dgm:pt modelId="{0C0CD71F-F997-400A-B2A7-D2A7CB30B733}" type="parTrans" cxnId="{7128ACE2-63B7-492D-9BE6-973E6C50C8F8}">
      <dgm:prSet/>
      <dgm:spPr/>
      <dgm:t>
        <a:bodyPr/>
        <a:lstStyle/>
        <a:p>
          <a:endParaRPr lang="en-US"/>
        </a:p>
      </dgm:t>
    </dgm:pt>
    <dgm:pt modelId="{A4AC5CA8-8C99-4A80-B03F-AAA9C854CBB0}" type="sibTrans" cxnId="{7128ACE2-63B7-492D-9BE6-973E6C50C8F8}">
      <dgm:prSet/>
      <dgm:spPr/>
      <dgm:t>
        <a:bodyPr/>
        <a:lstStyle/>
        <a:p>
          <a:endParaRPr lang="en-US"/>
        </a:p>
      </dgm:t>
    </dgm:pt>
    <dgm:pt modelId="{BF8A507C-4A37-48AB-B204-BC882D192499}">
      <dgm:prSet/>
      <dgm:spPr/>
      <dgm:t>
        <a:bodyPr/>
        <a:lstStyle/>
        <a:p>
          <a:r>
            <a:rPr lang="en-US" dirty="0" smtClean="0"/>
            <a:t>14</a:t>
          </a:r>
          <a:endParaRPr lang="en-US" dirty="0"/>
        </a:p>
      </dgm:t>
    </dgm:pt>
    <dgm:pt modelId="{7FDA159E-E824-4E21-B579-70D726C20A0D}" type="parTrans" cxnId="{BD88FF2E-06FF-420A-BF1F-BBCE2DBEDC8F}">
      <dgm:prSet/>
      <dgm:spPr/>
      <dgm:t>
        <a:bodyPr/>
        <a:lstStyle/>
        <a:p>
          <a:endParaRPr lang="en-US"/>
        </a:p>
      </dgm:t>
    </dgm:pt>
    <dgm:pt modelId="{B9EEA7D9-0B8B-4F75-B6DF-1BF8CCC6B75D}" type="sibTrans" cxnId="{BD88FF2E-06FF-420A-BF1F-BBCE2DBEDC8F}">
      <dgm:prSet/>
      <dgm:spPr/>
      <dgm:t>
        <a:bodyPr/>
        <a:lstStyle/>
        <a:p>
          <a:endParaRPr lang="en-US"/>
        </a:p>
      </dgm:t>
    </dgm:pt>
    <dgm:pt modelId="{330E9429-46FA-4285-9975-5683173EC792}">
      <dgm:prSet/>
      <dgm:spPr/>
      <dgm:t>
        <a:bodyPr/>
        <a:lstStyle/>
        <a:p>
          <a:r>
            <a:rPr lang="en-US" dirty="0" smtClean="0"/>
            <a:t>15</a:t>
          </a:r>
          <a:endParaRPr lang="en-US" dirty="0"/>
        </a:p>
      </dgm:t>
    </dgm:pt>
    <dgm:pt modelId="{7DF00021-0015-4BDD-B09F-2BA858C03528}" type="parTrans" cxnId="{9220AC9B-F184-4706-A004-6EE36D4FF195}">
      <dgm:prSet/>
      <dgm:spPr/>
      <dgm:t>
        <a:bodyPr/>
        <a:lstStyle/>
        <a:p>
          <a:endParaRPr lang="en-US"/>
        </a:p>
      </dgm:t>
    </dgm:pt>
    <dgm:pt modelId="{22C022E7-E4A9-44E5-AFC5-C7541F3A42FB}" type="sibTrans" cxnId="{9220AC9B-F184-4706-A004-6EE36D4FF195}">
      <dgm:prSet/>
      <dgm:spPr/>
      <dgm:t>
        <a:bodyPr/>
        <a:lstStyle/>
        <a:p>
          <a:endParaRPr lang="en-US"/>
        </a:p>
      </dgm:t>
    </dgm:pt>
    <dgm:pt modelId="{B9F6C916-4857-4077-B5F1-E38D22277BB5}">
      <dgm:prSet/>
      <dgm:spPr/>
      <dgm:t>
        <a:bodyPr/>
        <a:lstStyle/>
        <a:p>
          <a:r>
            <a:rPr lang="en-US" dirty="0" smtClean="0"/>
            <a:t>2</a:t>
          </a:r>
          <a:endParaRPr lang="en-US" dirty="0"/>
        </a:p>
      </dgm:t>
    </dgm:pt>
    <dgm:pt modelId="{74783376-DC8C-4610-91AC-CA270AFD87FD}" type="parTrans" cxnId="{EC59E0A8-3C29-4FD6-843E-1B125B5BE29F}">
      <dgm:prSet/>
      <dgm:spPr/>
      <dgm:t>
        <a:bodyPr/>
        <a:lstStyle/>
        <a:p>
          <a:endParaRPr lang="en-US"/>
        </a:p>
      </dgm:t>
    </dgm:pt>
    <dgm:pt modelId="{FD9E2194-D6FC-4D78-A4E8-758D650CAA27}" type="sibTrans" cxnId="{EC59E0A8-3C29-4FD6-843E-1B125B5BE29F}">
      <dgm:prSet/>
      <dgm:spPr/>
      <dgm:t>
        <a:bodyPr/>
        <a:lstStyle/>
        <a:p>
          <a:endParaRPr lang="en-US"/>
        </a:p>
      </dgm:t>
    </dgm:pt>
    <dgm:pt modelId="{C26B3696-7F03-4C9B-990A-DBF0F4F66F1D}">
      <dgm:prSet/>
      <dgm:spPr/>
      <dgm:t>
        <a:bodyPr/>
        <a:lstStyle/>
        <a:p>
          <a:r>
            <a:rPr lang="en-US" dirty="0" smtClean="0"/>
            <a:t>3</a:t>
          </a:r>
          <a:endParaRPr lang="en-US" dirty="0"/>
        </a:p>
      </dgm:t>
    </dgm:pt>
    <dgm:pt modelId="{D5786C3C-93C0-48EF-A305-EAE23EDF960E}" type="parTrans" cxnId="{19751F9A-880B-4C87-9E52-2B893594C31B}">
      <dgm:prSet/>
      <dgm:spPr/>
      <dgm:t>
        <a:bodyPr/>
        <a:lstStyle/>
        <a:p>
          <a:endParaRPr lang="en-US"/>
        </a:p>
      </dgm:t>
    </dgm:pt>
    <dgm:pt modelId="{1915C8E1-5E4B-4E1F-B940-B1BA0C832F7F}" type="sibTrans" cxnId="{19751F9A-880B-4C87-9E52-2B893594C31B}">
      <dgm:prSet/>
      <dgm:spPr/>
      <dgm:t>
        <a:bodyPr/>
        <a:lstStyle/>
        <a:p>
          <a:endParaRPr lang="en-US"/>
        </a:p>
      </dgm:t>
    </dgm:pt>
    <dgm:pt modelId="{3225729D-CC12-48AA-BDCE-9BC7CCD0BF8A}" type="pres">
      <dgm:prSet presAssocID="{193CAEC2-135B-4EED-967E-466CACD2679F}" presName="cycle" presStyleCnt="0">
        <dgm:presLayoutVars>
          <dgm:chMax val="1"/>
          <dgm:dir/>
          <dgm:animLvl val="ctr"/>
          <dgm:resizeHandles val="exact"/>
        </dgm:presLayoutVars>
      </dgm:prSet>
      <dgm:spPr/>
      <dgm:t>
        <a:bodyPr/>
        <a:lstStyle/>
        <a:p>
          <a:endParaRPr lang="en-US"/>
        </a:p>
      </dgm:t>
    </dgm:pt>
    <dgm:pt modelId="{72A41530-7507-46E2-BEAD-2432EADB00DD}" type="pres">
      <dgm:prSet presAssocID="{AD362ADA-5AEA-4EC1-B72F-1C2351509BF9}" presName="centerShape" presStyleLbl="node0" presStyleIdx="0" presStyleCnt="1" custScaleX="378886" custScaleY="245361" custLinFactNeighborX="-1589" custLinFactNeighborY="-4024"/>
      <dgm:spPr/>
      <dgm:t>
        <a:bodyPr/>
        <a:lstStyle/>
        <a:p>
          <a:endParaRPr lang="en-US"/>
        </a:p>
      </dgm:t>
    </dgm:pt>
    <dgm:pt modelId="{F92F3CE1-FC2D-4F52-A23F-1D8DE234A8CC}" type="pres">
      <dgm:prSet presAssocID="{31B45DE8-0983-4662-A4D8-4806CF5EB8D4}" presName="parTrans" presStyleLbl="bgSibTrans2D1" presStyleIdx="0" presStyleCnt="15"/>
      <dgm:spPr/>
      <dgm:t>
        <a:bodyPr/>
        <a:lstStyle/>
        <a:p>
          <a:endParaRPr lang="en-US"/>
        </a:p>
      </dgm:t>
    </dgm:pt>
    <dgm:pt modelId="{107B74C4-EB2E-49FC-9AF8-0653200AB83A}" type="pres">
      <dgm:prSet presAssocID="{36C79789-B174-4EF0-B70A-07467EB3BFBE}" presName="node" presStyleLbl="node1" presStyleIdx="0" presStyleCnt="15">
        <dgm:presLayoutVars>
          <dgm:bulletEnabled val="1"/>
        </dgm:presLayoutVars>
      </dgm:prSet>
      <dgm:spPr/>
      <dgm:t>
        <a:bodyPr/>
        <a:lstStyle/>
        <a:p>
          <a:endParaRPr lang="en-US"/>
        </a:p>
      </dgm:t>
    </dgm:pt>
    <dgm:pt modelId="{1427F13C-B42D-4FC5-9F3D-06CA85772B9F}" type="pres">
      <dgm:prSet presAssocID="{74783376-DC8C-4610-91AC-CA270AFD87FD}" presName="parTrans" presStyleLbl="bgSibTrans2D1" presStyleIdx="1" presStyleCnt="15"/>
      <dgm:spPr/>
      <dgm:t>
        <a:bodyPr/>
        <a:lstStyle/>
        <a:p>
          <a:endParaRPr lang="en-US"/>
        </a:p>
      </dgm:t>
    </dgm:pt>
    <dgm:pt modelId="{74C98CD8-7E8A-4F06-92B1-C9FC56CE5AC0}" type="pres">
      <dgm:prSet presAssocID="{B9F6C916-4857-4077-B5F1-E38D22277BB5}" presName="node" presStyleLbl="node1" presStyleIdx="1" presStyleCnt="15">
        <dgm:presLayoutVars>
          <dgm:bulletEnabled val="1"/>
        </dgm:presLayoutVars>
      </dgm:prSet>
      <dgm:spPr/>
      <dgm:t>
        <a:bodyPr/>
        <a:lstStyle/>
        <a:p>
          <a:endParaRPr lang="en-US"/>
        </a:p>
      </dgm:t>
    </dgm:pt>
    <dgm:pt modelId="{382ED4CC-6475-4315-81EA-D6F4BA644B39}" type="pres">
      <dgm:prSet presAssocID="{D5786C3C-93C0-48EF-A305-EAE23EDF960E}" presName="parTrans" presStyleLbl="bgSibTrans2D1" presStyleIdx="2" presStyleCnt="15"/>
      <dgm:spPr/>
      <dgm:t>
        <a:bodyPr/>
        <a:lstStyle/>
        <a:p>
          <a:endParaRPr lang="en-US"/>
        </a:p>
      </dgm:t>
    </dgm:pt>
    <dgm:pt modelId="{FC1DCF16-7C4E-4651-B845-C36D5D3280D2}" type="pres">
      <dgm:prSet presAssocID="{C26B3696-7F03-4C9B-990A-DBF0F4F66F1D}" presName="node" presStyleLbl="node1" presStyleIdx="2" presStyleCnt="15">
        <dgm:presLayoutVars>
          <dgm:bulletEnabled val="1"/>
        </dgm:presLayoutVars>
      </dgm:prSet>
      <dgm:spPr/>
      <dgm:t>
        <a:bodyPr/>
        <a:lstStyle/>
        <a:p>
          <a:endParaRPr lang="en-US"/>
        </a:p>
      </dgm:t>
    </dgm:pt>
    <dgm:pt modelId="{882253EC-7525-4C22-8772-3B533B25FD35}" type="pres">
      <dgm:prSet presAssocID="{1B054A32-E99E-4C99-AB0D-534B4E83F440}" presName="parTrans" presStyleLbl="bgSibTrans2D1" presStyleIdx="3" presStyleCnt="15"/>
      <dgm:spPr/>
      <dgm:t>
        <a:bodyPr/>
        <a:lstStyle/>
        <a:p>
          <a:endParaRPr lang="en-US"/>
        </a:p>
      </dgm:t>
    </dgm:pt>
    <dgm:pt modelId="{2A0292E6-2E41-45DC-9AE8-ACCA3E5709AA}" type="pres">
      <dgm:prSet presAssocID="{5B89648F-F7BC-458F-8274-F59125E8C495}" presName="node" presStyleLbl="node1" presStyleIdx="3" presStyleCnt="15">
        <dgm:presLayoutVars>
          <dgm:bulletEnabled val="1"/>
        </dgm:presLayoutVars>
      </dgm:prSet>
      <dgm:spPr/>
      <dgm:t>
        <a:bodyPr/>
        <a:lstStyle/>
        <a:p>
          <a:endParaRPr lang="en-US"/>
        </a:p>
      </dgm:t>
    </dgm:pt>
    <dgm:pt modelId="{18AA8EF0-C6DC-4A99-8B4D-676A4B0C6929}" type="pres">
      <dgm:prSet presAssocID="{FAD504F6-4B61-4C97-9AF8-EE6A4904D761}" presName="parTrans" presStyleLbl="bgSibTrans2D1" presStyleIdx="4" presStyleCnt="15"/>
      <dgm:spPr/>
      <dgm:t>
        <a:bodyPr/>
        <a:lstStyle/>
        <a:p>
          <a:endParaRPr lang="en-US"/>
        </a:p>
      </dgm:t>
    </dgm:pt>
    <dgm:pt modelId="{F6CB988C-C84B-4781-9ABF-A4EAF25584D0}" type="pres">
      <dgm:prSet presAssocID="{17A3E229-6739-4DCA-A161-ED166ED0A3C3}" presName="node" presStyleLbl="node1" presStyleIdx="4" presStyleCnt="15">
        <dgm:presLayoutVars>
          <dgm:bulletEnabled val="1"/>
        </dgm:presLayoutVars>
      </dgm:prSet>
      <dgm:spPr/>
      <dgm:t>
        <a:bodyPr/>
        <a:lstStyle/>
        <a:p>
          <a:endParaRPr lang="en-US"/>
        </a:p>
      </dgm:t>
    </dgm:pt>
    <dgm:pt modelId="{C3951808-573B-49BB-8ECE-97D2B252CA7B}" type="pres">
      <dgm:prSet presAssocID="{DCC38284-E50E-4A63-BAF9-38EDBAC3D4F9}" presName="parTrans" presStyleLbl="bgSibTrans2D1" presStyleIdx="5" presStyleCnt="15"/>
      <dgm:spPr/>
      <dgm:t>
        <a:bodyPr/>
        <a:lstStyle/>
        <a:p>
          <a:endParaRPr lang="en-US"/>
        </a:p>
      </dgm:t>
    </dgm:pt>
    <dgm:pt modelId="{76C21ECC-4ECC-4E2D-B32B-A49AB09980FB}" type="pres">
      <dgm:prSet presAssocID="{EAEFD6AA-2D50-41FD-A36D-C97011B9FD50}" presName="node" presStyleLbl="node1" presStyleIdx="5" presStyleCnt="15">
        <dgm:presLayoutVars>
          <dgm:bulletEnabled val="1"/>
        </dgm:presLayoutVars>
      </dgm:prSet>
      <dgm:spPr/>
      <dgm:t>
        <a:bodyPr/>
        <a:lstStyle/>
        <a:p>
          <a:endParaRPr lang="en-US"/>
        </a:p>
      </dgm:t>
    </dgm:pt>
    <dgm:pt modelId="{900FF6BC-8689-4992-98BE-11BD7BA2DCC9}" type="pres">
      <dgm:prSet presAssocID="{161FF916-9E4F-41D8-BE87-50A663396086}" presName="parTrans" presStyleLbl="bgSibTrans2D1" presStyleIdx="6" presStyleCnt="15"/>
      <dgm:spPr/>
      <dgm:t>
        <a:bodyPr/>
        <a:lstStyle/>
        <a:p>
          <a:endParaRPr lang="en-US"/>
        </a:p>
      </dgm:t>
    </dgm:pt>
    <dgm:pt modelId="{050353A0-1F53-4101-822F-1E4CFCAA4A9C}" type="pres">
      <dgm:prSet presAssocID="{2ABA8121-D5A2-40BF-B952-B20F866CDD3B}" presName="node" presStyleLbl="node1" presStyleIdx="6" presStyleCnt="15">
        <dgm:presLayoutVars>
          <dgm:bulletEnabled val="1"/>
        </dgm:presLayoutVars>
      </dgm:prSet>
      <dgm:spPr/>
      <dgm:t>
        <a:bodyPr/>
        <a:lstStyle/>
        <a:p>
          <a:endParaRPr lang="en-US"/>
        </a:p>
      </dgm:t>
    </dgm:pt>
    <dgm:pt modelId="{D2551687-32DA-4F81-966A-11093B354EBB}" type="pres">
      <dgm:prSet presAssocID="{29EDA689-AC98-466C-9BE7-EF6FD5C0582F}" presName="parTrans" presStyleLbl="bgSibTrans2D1" presStyleIdx="7" presStyleCnt="15"/>
      <dgm:spPr/>
      <dgm:t>
        <a:bodyPr/>
        <a:lstStyle/>
        <a:p>
          <a:endParaRPr lang="en-US"/>
        </a:p>
      </dgm:t>
    </dgm:pt>
    <dgm:pt modelId="{8547CB5B-681A-4F38-A993-1B3E55ACBF87}" type="pres">
      <dgm:prSet presAssocID="{4C923A9E-A81D-4B71-98F7-54F53F8C9B4E}" presName="node" presStyleLbl="node1" presStyleIdx="7" presStyleCnt="15">
        <dgm:presLayoutVars>
          <dgm:bulletEnabled val="1"/>
        </dgm:presLayoutVars>
      </dgm:prSet>
      <dgm:spPr/>
      <dgm:t>
        <a:bodyPr/>
        <a:lstStyle/>
        <a:p>
          <a:endParaRPr lang="en-US"/>
        </a:p>
      </dgm:t>
    </dgm:pt>
    <dgm:pt modelId="{5EB7654D-B2A2-4BDB-AC34-28E2158FC853}" type="pres">
      <dgm:prSet presAssocID="{C223A571-DB48-424E-ADF9-0B11677C89CE}" presName="parTrans" presStyleLbl="bgSibTrans2D1" presStyleIdx="8" presStyleCnt="15"/>
      <dgm:spPr/>
      <dgm:t>
        <a:bodyPr/>
        <a:lstStyle/>
        <a:p>
          <a:endParaRPr lang="en-US"/>
        </a:p>
      </dgm:t>
    </dgm:pt>
    <dgm:pt modelId="{D97EEB39-83C2-4CE3-B721-F4AF3A4786E7}" type="pres">
      <dgm:prSet presAssocID="{8DB342FC-1E45-4E4D-86F9-7E07F0109734}" presName="node" presStyleLbl="node1" presStyleIdx="8" presStyleCnt="15">
        <dgm:presLayoutVars>
          <dgm:bulletEnabled val="1"/>
        </dgm:presLayoutVars>
      </dgm:prSet>
      <dgm:spPr/>
      <dgm:t>
        <a:bodyPr/>
        <a:lstStyle/>
        <a:p>
          <a:endParaRPr lang="en-US"/>
        </a:p>
      </dgm:t>
    </dgm:pt>
    <dgm:pt modelId="{17BE8121-A400-4FE3-9E92-F08A1BC29F23}" type="pres">
      <dgm:prSet presAssocID="{314B07A5-8361-4BD9-BC7A-35B0F0506F9B}" presName="parTrans" presStyleLbl="bgSibTrans2D1" presStyleIdx="9" presStyleCnt="15"/>
      <dgm:spPr/>
      <dgm:t>
        <a:bodyPr/>
        <a:lstStyle/>
        <a:p>
          <a:endParaRPr lang="en-US"/>
        </a:p>
      </dgm:t>
    </dgm:pt>
    <dgm:pt modelId="{040C6586-3077-4AD6-B380-3503C9E43EB1}" type="pres">
      <dgm:prSet presAssocID="{EC8D70DC-4371-4925-AFE4-F94EE80E9E12}" presName="node" presStyleLbl="node1" presStyleIdx="9" presStyleCnt="15">
        <dgm:presLayoutVars>
          <dgm:bulletEnabled val="1"/>
        </dgm:presLayoutVars>
      </dgm:prSet>
      <dgm:spPr/>
      <dgm:t>
        <a:bodyPr/>
        <a:lstStyle/>
        <a:p>
          <a:endParaRPr lang="en-US"/>
        </a:p>
      </dgm:t>
    </dgm:pt>
    <dgm:pt modelId="{F59C9738-7E18-4CA9-AD46-C35560F7CF37}" type="pres">
      <dgm:prSet presAssocID="{516DDA04-0AA1-426E-A319-7B45F9794F62}" presName="parTrans" presStyleLbl="bgSibTrans2D1" presStyleIdx="10" presStyleCnt="15"/>
      <dgm:spPr/>
      <dgm:t>
        <a:bodyPr/>
        <a:lstStyle/>
        <a:p>
          <a:endParaRPr lang="en-US"/>
        </a:p>
      </dgm:t>
    </dgm:pt>
    <dgm:pt modelId="{FCF3432C-DDF6-41C5-99EF-C23E7528CDA0}" type="pres">
      <dgm:prSet presAssocID="{3D4625AF-3341-42C4-92A1-BC726494CB70}" presName="node" presStyleLbl="node1" presStyleIdx="10" presStyleCnt="15">
        <dgm:presLayoutVars>
          <dgm:bulletEnabled val="1"/>
        </dgm:presLayoutVars>
      </dgm:prSet>
      <dgm:spPr/>
      <dgm:t>
        <a:bodyPr/>
        <a:lstStyle/>
        <a:p>
          <a:endParaRPr lang="en-US"/>
        </a:p>
      </dgm:t>
    </dgm:pt>
    <dgm:pt modelId="{13645F4E-81AF-4EE3-98F5-74B77BBA4FC7}" type="pres">
      <dgm:prSet presAssocID="{85A091EC-60E6-4E0A-93C4-26BABB37226E}" presName="parTrans" presStyleLbl="bgSibTrans2D1" presStyleIdx="11" presStyleCnt="15"/>
      <dgm:spPr/>
      <dgm:t>
        <a:bodyPr/>
        <a:lstStyle/>
        <a:p>
          <a:endParaRPr lang="en-US"/>
        </a:p>
      </dgm:t>
    </dgm:pt>
    <dgm:pt modelId="{C9FCA01B-F5C7-4B34-93BE-18526016BB1A}" type="pres">
      <dgm:prSet presAssocID="{DE369B01-F0EE-4F6C-9CA2-A4927580355F}" presName="node" presStyleLbl="node1" presStyleIdx="11" presStyleCnt="15">
        <dgm:presLayoutVars>
          <dgm:bulletEnabled val="1"/>
        </dgm:presLayoutVars>
      </dgm:prSet>
      <dgm:spPr/>
      <dgm:t>
        <a:bodyPr/>
        <a:lstStyle/>
        <a:p>
          <a:endParaRPr lang="en-US"/>
        </a:p>
      </dgm:t>
    </dgm:pt>
    <dgm:pt modelId="{A7EBE077-6C50-431B-917B-CC035C4A639E}" type="pres">
      <dgm:prSet presAssocID="{0C0CD71F-F997-400A-B2A7-D2A7CB30B733}" presName="parTrans" presStyleLbl="bgSibTrans2D1" presStyleIdx="12" presStyleCnt="15"/>
      <dgm:spPr/>
      <dgm:t>
        <a:bodyPr/>
        <a:lstStyle/>
        <a:p>
          <a:endParaRPr lang="en-US"/>
        </a:p>
      </dgm:t>
    </dgm:pt>
    <dgm:pt modelId="{A0CEA14A-237E-44DA-AA5D-920075D8E1F0}" type="pres">
      <dgm:prSet presAssocID="{5E28277C-E7CC-4EC1-9CDB-8C046D74729A}" presName="node" presStyleLbl="node1" presStyleIdx="12" presStyleCnt="15">
        <dgm:presLayoutVars>
          <dgm:bulletEnabled val="1"/>
        </dgm:presLayoutVars>
      </dgm:prSet>
      <dgm:spPr/>
      <dgm:t>
        <a:bodyPr/>
        <a:lstStyle/>
        <a:p>
          <a:endParaRPr lang="en-US"/>
        </a:p>
      </dgm:t>
    </dgm:pt>
    <dgm:pt modelId="{18E88A28-0C46-469D-9E84-DB8A83230C9A}" type="pres">
      <dgm:prSet presAssocID="{7FDA159E-E824-4E21-B579-70D726C20A0D}" presName="parTrans" presStyleLbl="bgSibTrans2D1" presStyleIdx="13" presStyleCnt="15"/>
      <dgm:spPr/>
      <dgm:t>
        <a:bodyPr/>
        <a:lstStyle/>
        <a:p>
          <a:endParaRPr lang="en-US"/>
        </a:p>
      </dgm:t>
    </dgm:pt>
    <dgm:pt modelId="{2261E462-6AD8-437E-A8A8-F0B1D936231D}" type="pres">
      <dgm:prSet presAssocID="{BF8A507C-4A37-48AB-B204-BC882D192499}" presName="node" presStyleLbl="node1" presStyleIdx="13" presStyleCnt="15">
        <dgm:presLayoutVars>
          <dgm:bulletEnabled val="1"/>
        </dgm:presLayoutVars>
      </dgm:prSet>
      <dgm:spPr/>
      <dgm:t>
        <a:bodyPr/>
        <a:lstStyle/>
        <a:p>
          <a:endParaRPr lang="en-US"/>
        </a:p>
      </dgm:t>
    </dgm:pt>
    <dgm:pt modelId="{34942CF6-A444-4E69-8D43-FA955C61B9AF}" type="pres">
      <dgm:prSet presAssocID="{7DF00021-0015-4BDD-B09F-2BA858C03528}" presName="parTrans" presStyleLbl="bgSibTrans2D1" presStyleIdx="14" presStyleCnt="15"/>
      <dgm:spPr/>
      <dgm:t>
        <a:bodyPr/>
        <a:lstStyle/>
        <a:p>
          <a:endParaRPr lang="en-US"/>
        </a:p>
      </dgm:t>
    </dgm:pt>
    <dgm:pt modelId="{BBE3E5C8-80E7-4EF4-ABF0-3341BEB093E3}" type="pres">
      <dgm:prSet presAssocID="{330E9429-46FA-4285-9975-5683173EC792}" presName="node" presStyleLbl="node1" presStyleIdx="14" presStyleCnt="15">
        <dgm:presLayoutVars>
          <dgm:bulletEnabled val="1"/>
        </dgm:presLayoutVars>
      </dgm:prSet>
      <dgm:spPr/>
      <dgm:t>
        <a:bodyPr/>
        <a:lstStyle/>
        <a:p>
          <a:endParaRPr lang="en-US"/>
        </a:p>
      </dgm:t>
    </dgm:pt>
  </dgm:ptLst>
  <dgm:cxnLst>
    <dgm:cxn modelId="{A88540E9-C5D0-4629-821B-911C5256A36E}" srcId="{AD362ADA-5AEA-4EC1-B72F-1C2351509BF9}" destId="{5B89648F-F7BC-458F-8274-F59125E8C495}" srcOrd="3" destOrd="0" parTransId="{1B054A32-E99E-4C99-AB0D-534B4E83F440}" sibTransId="{11680626-3D2B-4547-961C-22A43651286C}"/>
    <dgm:cxn modelId="{03AEDFBF-A663-5445-B5EB-9C71831763AE}" type="presOf" srcId="{DCC38284-E50E-4A63-BAF9-38EDBAC3D4F9}" destId="{C3951808-573B-49BB-8ECE-97D2B252CA7B}" srcOrd="0" destOrd="0" presId="urn:microsoft.com/office/officeart/2005/8/layout/radial4"/>
    <dgm:cxn modelId="{E2C85546-2584-1E4D-959C-25ECB98EB411}" type="presOf" srcId="{7DF00021-0015-4BDD-B09F-2BA858C03528}" destId="{34942CF6-A444-4E69-8D43-FA955C61B9AF}" srcOrd="0" destOrd="0" presId="urn:microsoft.com/office/officeart/2005/8/layout/radial4"/>
    <dgm:cxn modelId="{B1B3E60F-D98C-3D42-9596-DA7ADA957F76}" type="presOf" srcId="{314B07A5-8361-4BD9-BC7A-35B0F0506F9B}" destId="{17BE8121-A400-4FE3-9E92-F08A1BC29F23}" srcOrd="0" destOrd="0" presId="urn:microsoft.com/office/officeart/2005/8/layout/radial4"/>
    <dgm:cxn modelId="{F48B5427-3E45-994B-B6AD-5FD653C7330F}" type="presOf" srcId="{516DDA04-0AA1-426E-A319-7B45F9794F62}" destId="{F59C9738-7E18-4CA9-AD46-C35560F7CF37}" srcOrd="0" destOrd="0" presId="urn:microsoft.com/office/officeart/2005/8/layout/radial4"/>
    <dgm:cxn modelId="{95A216AB-3E8C-144B-849B-86B2F95D759E}" type="presOf" srcId="{AD362ADA-5AEA-4EC1-B72F-1C2351509BF9}" destId="{72A41530-7507-46E2-BEAD-2432EADB00DD}" srcOrd="0" destOrd="0" presId="urn:microsoft.com/office/officeart/2005/8/layout/radial4"/>
    <dgm:cxn modelId="{E855E040-7DD7-8343-8AF1-662B8CF0FD78}" type="presOf" srcId="{BF8A507C-4A37-48AB-B204-BC882D192499}" destId="{2261E462-6AD8-437E-A8A8-F0B1D936231D}" srcOrd="0" destOrd="0" presId="urn:microsoft.com/office/officeart/2005/8/layout/radial4"/>
    <dgm:cxn modelId="{A145DBA5-8F9E-BA4A-8962-5AD906D4EDF1}" type="presOf" srcId="{2ABA8121-D5A2-40BF-B952-B20F866CDD3B}" destId="{050353A0-1F53-4101-822F-1E4CFCAA4A9C}" srcOrd="0" destOrd="0" presId="urn:microsoft.com/office/officeart/2005/8/layout/radial4"/>
    <dgm:cxn modelId="{74EB3CC0-6A6D-984B-A584-A936BA7B1041}" type="presOf" srcId="{C26B3696-7F03-4C9B-990A-DBF0F4F66F1D}" destId="{FC1DCF16-7C4E-4651-B845-C36D5D3280D2}" srcOrd="0" destOrd="0" presId="urn:microsoft.com/office/officeart/2005/8/layout/radial4"/>
    <dgm:cxn modelId="{C259211E-AF4E-AD4A-808D-19928320E08A}" type="presOf" srcId="{36C79789-B174-4EF0-B70A-07467EB3BFBE}" destId="{107B74C4-EB2E-49FC-9AF8-0653200AB83A}" srcOrd="0" destOrd="0" presId="urn:microsoft.com/office/officeart/2005/8/layout/radial4"/>
    <dgm:cxn modelId="{101D20DB-6519-764F-9B06-E3BC115555C5}" type="presOf" srcId="{D5786C3C-93C0-48EF-A305-EAE23EDF960E}" destId="{382ED4CC-6475-4315-81EA-D6F4BA644B39}" srcOrd="0" destOrd="0" presId="urn:microsoft.com/office/officeart/2005/8/layout/radial4"/>
    <dgm:cxn modelId="{C5E10997-BF5E-494B-BEC2-DC641159A0A7}" type="presOf" srcId="{FAD504F6-4B61-4C97-9AF8-EE6A4904D761}" destId="{18AA8EF0-C6DC-4A99-8B4D-676A4B0C6929}" srcOrd="0" destOrd="0" presId="urn:microsoft.com/office/officeart/2005/8/layout/radial4"/>
    <dgm:cxn modelId="{CBBF68EC-1FEA-954C-976A-837CEF4378CD}" type="presOf" srcId="{DE369B01-F0EE-4F6C-9CA2-A4927580355F}" destId="{C9FCA01B-F5C7-4B34-93BE-18526016BB1A}" srcOrd="0" destOrd="0" presId="urn:microsoft.com/office/officeart/2005/8/layout/radial4"/>
    <dgm:cxn modelId="{BD88FF2E-06FF-420A-BF1F-BBCE2DBEDC8F}" srcId="{AD362ADA-5AEA-4EC1-B72F-1C2351509BF9}" destId="{BF8A507C-4A37-48AB-B204-BC882D192499}" srcOrd="13" destOrd="0" parTransId="{7FDA159E-E824-4E21-B579-70D726C20A0D}" sibTransId="{B9EEA7D9-0B8B-4F75-B6DF-1BF8CCC6B75D}"/>
    <dgm:cxn modelId="{60159013-36DF-7846-9CE4-8CD1F43814A7}" type="presOf" srcId="{3D4625AF-3341-42C4-92A1-BC726494CB70}" destId="{FCF3432C-DDF6-41C5-99EF-C23E7528CDA0}" srcOrd="0" destOrd="0" presId="urn:microsoft.com/office/officeart/2005/8/layout/radial4"/>
    <dgm:cxn modelId="{820D0DA4-1974-6045-A3B1-58EF94142EEA}" type="presOf" srcId="{29EDA689-AC98-466C-9BE7-EF6FD5C0582F}" destId="{D2551687-32DA-4F81-966A-11093B354EBB}" srcOrd="0" destOrd="0" presId="urn:microsoft.com/office/officeart/2005/8/layout/radial4"/>
    <dgm:cxn modelId="{2E79DB4F-4FF1-5E48-AAB6-FA8F61033362}" type="presOf" srcId="{B9F6C916-4857-4077-B5F1-E38D22277BB5}" destId="{74C98CD8-7E8A-4F06-92B1-C9FC56CE5AC0}" srcOrd="0" destOrd="0" presId="urn:microsoft.com/office/officeart/2005/8/layout/radial4"/>
    <dgm:cxn modelId="{01A8AF48-6717-4A5B-986B-F619DCBA256F}" srcId="{AD362ADA-5AEA-4EC1-B72F-1C2351509BF9}" destId="{4C923A9E-A81D-4B71-98F7-54F53F8C9B4E}" srcOrd="7" destOrd="0" parTransId="{29EDA689-AC98-466C-9BE7-EF6FD5C0582F}" sibTransId="{F6DC7A8D-03BD-4FCE-994C-27C39725B2AB}"/>
    <dgm:cxn modelId="{5A8F2458-8E33-BF47-AFEC-FD73731FBA20}" type="presOf" srcId="{C223A571-DB48-424E-ADF9-0B11677C89CE}" destId="{5EB7654D-B2A2-4BDB-AC34-28E2158FC853}" srcOrd="0" destOrd="0" presId="urn:microsoft.com/office/officeart/2005/8/layout/radial4"/>
    <dgm:cxn modelId="{5E2F9AA4-2E2A-6D41-87EE-81C04E6C0ED9}" type="presOf" srcId="{5B89648F-F7BC-458F-8274-F59125E8C495}" destId="{2A0292E6-2E41-45DC-9AE8-ACCA3E5709AA}" srcOrd="0" destOrd="0" presId="urn:microsoft.com/office/officeart/2005/8/layout/radial4"/>
    <dgm:cxn modelId="{14382ED7-DB07-A645-A2ED-AE0C8ED26BBD}" type="presOf" srcId="{161FF916-9E4F-41D8-BE87-50A663396086}" destId="{900FF6BC-8689-4992-98BE-11BD7BA2DCC9}" srcOrd="0" destOrd="0" presId="urn:microsoft.com/office/officeart/2005/8/layout/radial4"/>
    <dgm:cxn modelId="{F3439B7E-7ED6-4A88-A853-CAB7F64D635C}" srcId="{AD362ADA-5AEA-4EC1-B72F-1C2351509BF9}" destId="{2ABA8121-D5A2-40BF-B952-B20F866CDD3B}" srcOrd="6" destOrd="0" parTransId="{161FF916-9E4F-41D8-BE87-50A663396086}" sibTransId="{6C412646-4572-4DA8-A442-B502A4C1D16E}"/>
    <dgm:cxn modelId="{3D722964-E2B4-4C42-8C98-151CEDFBF6A9}" type="presOf" srcId="{85A091EC-60E6-4E0A-93C4-26BABB37226E}" destId="{13645F4E-81AF-4EE3-98F5-74B77BBA4FC7}" srcOrd="0" destOrd="0" presId="urn:microsoft.com/office/officeart/2005/8/layout/radial4"/>
    <dgm:cxn modelId="{5CB8DB21-C3F4-412F-9AB6-F26221E85B76}" srcId="{AD362ADA-5AEA-4EC1-B72F-1C2351509BF9}" destId="{3D4625AF-3341-42C4-92A1-BC726494CB70}" srcOrd="10" destOrd="0" parTransId="{516DDA04-0AA1-426E-A319-7B45F9794F62}" sibTransId="{75E65752-D695-4C83-8254-2C0017B93BFE}"/>
    <dgm:cxn modelId="{DD46A4F1-B551-284D-BCF4-24FD3B68820A}" type="presOf" srcId="{8DB342FC-1E45-4E4D-86F9-7E07F0109734}" destId="{D97EEB39-83C2-4CE3-B721-F4AF3A4786E7}" srcOrd="0" destOrd="0" presId="urn:microsoft.com/office/officeart/2005/8/layout/radial4"/>
    <dgm:cxn modelId="{7128ACE2-63B7-492D-9BE6-973E6C50C8F8}" srcId="{AD362ADA-5AEA-4EC1-B72F-1C2351509BF9}" destId="{5E28277C-E7CC-4EC1-9CDB-8C046D74729A}" srcOrd="12" destOrd="0" parTransId="{0C0CD71F-F997-400A-B2A7-D2A7CB30B733}" sibTransId="{A4AC5CA8-8C99-4A80-B03F-AAA9C854CBB0}"/>
    <dgm:cxn modelId="{9220AC9B-F184-4706-A004-6EE36D4FF195}" srcId="{AD362ADA-5AEA-4EC1-B72F-1C2351509BF9}" destId="{330E9429-46FA-4285-9975-5683173EC792}" srcOrd="14" destOrd="0" parTransId="{7DF00021-0015-4BDD-B09F-2BA858C03528}" sibTransId="{22C022E7-E4A9-44E5-AFC5-C7541F3A42FB}"/>
    <dgm:cxn modelId="{ACFACE33-A94F-FB44-B67C-ED52505E10F2}" type="presOf" srcId="{5E28277C-E7CC-4EC1-9CDB-8C046D74729A}" destId="{A0CEA14A-237E-44DA-AA5D-920075D8E1F0}" srcOrd="0" destOrd="0" presId="urn:microsoft.com/office/officeart/2005/8/layout/radial4"/>
    <dgm:cxn modelId="{0BB83559-A8EC-4DCC-BD5A-87B20D7F685A}" srcId="{193CAEC2-135B-4EED-967E-466CACD2679F}" destId="{AD362ADA-5AEA-4EC1-B72F-1C2351509BF9}" srcOrd="0" destOrd="0" parTransId="{35078BF3-5A3C-4128-8F6E-BF80CA1C780B}" sibTransId="{8C984DBE-4AF4-4C1B-B5C5-9BC1A52C66F4}"/>
    <dgm:cxn modelId="{6B3867D4-194B-AB44-8226-D72899CB874E}" type="presOf" srcId="{4C923A9E-A81D-4B71-98F7-54F53F8C9B4E}" destId="{8547CB5B-681A-4F38-A993-1B3E55ACBF87}" srcOrd="0" destOrd="0" presId="urn:microsoft.com/office/officeart/2005/8/layout/radial4"/>
    <dgm:cxn modelId="{4C7D21B4-27E9-44CA-BA46-31D478872C05}" srcId="{AD362ADA-5AEA-4EC1-B72F-1C2351509BF9}" destId="{EAEFD6AA-2D50-41FD-A36D-C97011B9FD50}" srcOrd="5" destOrd="0" parTransId="{DCC38284-E50E-4A63-BAF9-38EDBAC3D4F9}" sibTransId="{C4492CC1-6080-4AB1-ACB3-C813629A2FF2}"/>
    <dgm:cxn modelId="{73044EC1-FE17-4751-9185-BEB06F6545BD}" srcId="{AD362ADA-5AEA-4EC1-B72F-1C2351509BF9}" destId="{8DB342FC-1E45-4E4D-86F9-7E07F0109734}" srcOrd="8" destOrd="0" parTransId="{C223A571-DB48-424E-ADF9-0B11677C89CE}" sibTransId="{8BE21474-A967-498E-B203-A9E03A8DA3BB}"/>
    <dgm:cxn modelId="{7065FE58-D0FA-41B0-BC9C-540A6AA4C2A5}" srcId="{AD362ADA-5AEA-4EC1-B72F-1C2351509BF9}" destId="{DE369B01-F0EE-4F6C-9CA2-A4927580355F}" srcOrd="11" destOrd="0" parTransId="{85A091EC-60E6-4E0A-93C4-26BABB37226E}" sibTransId="{16C798EA-FDC7-4A36-A436-FEBE6DB091B2}"/>
    <dgm:cxn modelId="{DCFCF326-1C16-8B4B-A1EF-E3EBD757582C}" type="presOf" srcId="{17A3E229-6739-4DCA-A161-ED166ED0A3C3}" destId="{F6CB988C-C84B-4781-9ABF-A4EAF25584D0}" srcOrd="0" destOrd="0" presId="urn:microsoft.com/office/officeart/2005/8/layout/radial4"/>
    <dgm:cxn modelId="{19751F9A-880B-4C87-9E52-2B893594C31B}" srcId="{AD362ADA-5AEA-4EC1-B72F-1C2351509BF9}" destId="{C26B3696-7F03-4C9B-990A-DBF0F4F66F1D}" srcOrd="2" destOrd="0" parTransId="{D5786C3C-93C0-48EF-A305-EAE23EDF960E}" sibTransId="{1915C8E1-5E4B-4E1F-B940-B1BA0C832F7F}"/>
    <dgm:cxn modelId="{44F6F573-0390-014E-AE17-073FFD3F7196}" type="presOf" srcId="{0C0CD71F-F997-400A-B2A7-D2A7CB30B733}" destId="{A7EBE077-6C50-431B-917B-CC035C4A639E}" srcOrd="0" destOrd="0" presId="urn:microsoft.com/office/officeart/2005/8/layout/radial4"/>
    <dgm:cxn modelId="{8736F056-BB71-4978-AEA0-D4332FC6F1A4}" srcId="{AD362ADA-5AEA-4EC1-B72F-1C2351509BF9}" destId="{EC8D70DC-4371-4925-AFE4-F94EE80E9E12}" srcOrd="9" destOrd="0" parTransId="{314B07A5-8361-4BD9-BC7A-35B0F0506F9B}" sibTransId="{E5CD3EB4-47BC-4353-B185-5F7763FCB651}"/>
    <dgm:cxn modelId="{69CD582D-061A-214D-A2E0-B6FE7FA8BF59}" type="presOf" srcId="{74783376-DC8C-4610-91AC-CA270AFD87FD}" destId="{1427F13C-B42D-4FC5-9F3D-06CA85772B9F}" srcOrd="0" destOrd="0" presId="urn:microsoft.com/office/officeart/2005/8/layout/radial4"/>
    <dgm:cxn modelId="{338D69DE-C6BC-2B45-ACD1-801FB92D3815}" type="presOf" srcId="{EC8D70DC-4371-4925-AFE4-F94EE80E9E12}" destId="{040C6586-3077-4AD6-B380-3503C9E43EB1}" srcOrd="0" destOrd="0" presId="urn:microsoft.com/office/officeart/2005/8/layout/radial4"/>
    <dgm:cxn modelId="{EC59E0A8-3C29-4FD6-843E-1B125B5BE29F}" srcId="{AD362ADA-5AEA-4EC1-B72F-1C2351509BF9}" destId="{B9F6C916-4857-4077-B5F1-E38D22277BB5}" srcOrd="1" destOrd="0" parTransId="{74783376-DC8C-4610-91AC-CA270AFD87FD}" sibTransId="{FD9E2194-D6FC-4D78-A4E8-758D650CAA27}"/>
    <dgm:cxn modelId="{ED988BD1-655F-2847-B598-59841286CA21}" type="presOf" srcId="{EAEFD6AA-2D50-41FD-A36D-C97011B9FD50}" destId="{76C21ECC-4ECC-4E2D-B32B-A49AB09980FB}" srcOrd="0" destOrd="0" presId="urn:microsoft.com/office/officeart/2005/8/layout/radial4"/>
    <dgm:cxn modelId="{32DE2A62-835A-4B42-B525-CAADF9CDFC81}" srcId="{AD362ADA-5AEA-4EC1-B72F-1C2351509BF9}" destId="{17A3E229-6739-4DCA-A161-ED166ED0A3C3}" srcOrd="4" destOrd="0" parTransId="{FAD504F6-4B61-4C97-9AF8-EE6A4904D761}" sibTransId="{F2495F43-1BD6-4812-9B81-1466F739C1CA}"/>
    <dgm:cxn modelId="{40536037-5A21-D143-9137-24913CA9FD0F}" type="presOf" srcId="{330E9429-46FA-4285-9975-5683173EC792}" destId="{BBE3E5C8-80E7-4EF4-ABF0-3341BEB093E3}" srcOrd="0" destOrd="0" presId="urn:microsoft.com/office/officeart/2005/8/layout/radial4"/>
    <dgm:cxn modelId="{4EEEF48F-9563-5049-929A-05E8674346DA}" type="presOf" srcId="{7FDA159E-E824-4E21-B579-70D726C20A0D}" destId="{18E88A28-0C46-469D-9E84-DB8A83230C9A}" srcOrd="0" destOrd="0" presId="urn:microsoft.com/office/officeart/2005/8/layout/radial4"/>
    <dgm:cxn modelId="{4752BB2C-AED1-4406-80B0-2F445248D826}" srcId="{AD362ADA-5AEA-4EC1-B72F-1C2351509BF9}" destId="{36C79789-B174-4EF0-B70A-07467EB3BFBE}" srcOrd="0" destOrd="0" parTransId="{31B45DE8-0983-4662-A4D8-4806CF5EB8D4}" sibTransId="{1C71E99D-B651-4449-83D3-4EE28E87162C}"/>
    <dgm:cxn modelId="{13CDBB6E-4812-A74D-815F-BC26CC504241}" type="presOf" srcId="{31B45DE8-0983-4662-A4D8-4806CF5EB8D4}" destId="{F92F3CE1-FC2D-4F52-A23F-1D8DE234A8CC}" srcOrd="0" destOrd="0" presId="urn:microsoft.com/office/officeart/2005/8/layout/radial4"/>
    <dgm:cxn modelId="{808B5EC6-6429-0C45-9C1F-F19F6AFF35E9}" type="presOf" srcId="{193CAEC2-135B-4EED-967E-466CACD2679F}" destId="{3225729D-CC12-48AA-BDCE-9BC7CCD0BF8A}" srcOrd="0" destOrd="0" presId="urn:microsoft.com/office/officeart/2005/8/layout/radial4"/>
    <dgm:cxn modelId="{0EF89E49-6D01-B447-9853-ED3C382F5708}" type="presOf" srcId="{1B054A32-E99E-4C99-AB0D-534B4E83F440}" destId="{882253EC-7525-4C22-8772-3B533B25FD35}" srcOrd="0" destOrd="0" presId="urn:microsoft.com/office/officeart/2005/8/layout/radial4"/>
    <dgm:cxn modelId="{DA1A2519-C179-2545-BBB9-6C7F5DA40810}" type="presParOf" srcId="{3225729D-CC12-48AA-BDCE-9BC7CCD0BF8A}" destId="{72A41530-7507-46E2-BEAD-2432EADB00DD}" srcOrd="0" destOrd="0" presId="urn:microsoft.com/office/officeart/2005/8/layout/radial4"/>
    <dgm:cxn modelId="{E17CF591-B8C2-ED41-A837-E56F05CD7BB7}" type="presParOf" srcId="{3225729D-CC12-48AA-BDCE-9BC7CCD0BF8A}" destId="{F92F3CE1-FC2D-4F52-A23F-1D8DE234A8CC}" srcOrd="1" destOrd="0" presId="urn:microsoft.com/office/officeart/2005/8/layout/radial4"/>
    <dgm:cxn modelId="{CCCDE06D-68A6-BD42-9728-FFD889280800}" type="presParOf" srcId="{3225729D-CC12-48AA-BDCE-9BC7CCD0BF8A}" destId="{107B74C4-EB2E-49FC-9AF8-0653200AB83A}" srcOrd="2" destOrd="0" presId="urn:microsoft.com/office/officeart/2005/8/layout/radial4"/>
    <dgm:cxn modelId="{CC37BB2F-40C7-794B-8D70-FD732B40103B}" type="presParOf" srcId="{3225729D-CC12-48AA-BDCE-9BC7CCD0BF8A}" destId="{1427F13C-B42D-4FC5-9F3D-06CA85772B9F}" srcOrd="3" destOrd="0" presId="urn:microsoft.com/office/officeart/2005/8/layout/radial4"/>
    <dgm:cxn modelId="{B3F80F44-E872-424E-9385-31224607420D}" type="presParOf" srcId="{3225729D-CC12-48AA-BDCE-9BC7CCD0BF8A}" destId="{74C98CD8-7E8A-4F06-92B1-C9FC56CE5AC0}" srcOrd="4" destOrd="0" presId="urn:microsoft.com/office/officeart/2005/8/layout/radial4"/>
    <dgm:cxn modelId="{AA24DB85-412F-BE47-9768-660E62249F46}" type="presParOf" srcId="{3225729D-CC12-48AA-BDCE-9BC7CCD0BF8A}" destId="{382ED4CC-6475-4315-81EA-D6F4BA644B39}" srcOrd="5" destOrd="0" presId="urn:microsoft.com/office/officeart/2005/8/layout/radial4"/>
    <dgm:cxn modelId="{656374C0-A279-4A4A-A1F5-2F1521D2784C}" type="presParOf" srcId="{3225729D-CC12-48AA-BDCE-9BC7CCD0BF8A}" destId="{FC1DCF16-7C4E-4651-B845-C36D5D3280D2}" srcOrd="6" destOrd="0" presId="urn:microsoft.com/office/officeart/2005/8/layout/radial4"/>
    <dgm:cxn modelId="{29B8EAFF-6CD0-D84D-91B6-3B397003BA76}" type="presParOf" srcId="{3225729D-CC12-48AA-BDCE-9BC7CCD0BF8A}" destId="{882253EC-7525-4C22-8772-3B533B25FD35}" srcOrd="7" destOrd="0" presId="urn:microsoft.com/office/officeart/2005/8/layout/radial4"/>
    <dgm:cxn modelId="{F636144C-8A98-0046-8B03-2C93B7E862E2}" type="presParOf" srcId="{3225729D-CC12-48AA-BDCE-9BC7CCD0BF8A}" destId="{2A0292E6-2E41-45DC-9AE8-ACCA3E5709AA}" srcOrd="8" destOrd="0" presId="urn:microsoft.com/office/officeart/2005/8/layout/radial4"/>
    <dgm:cxn modelId="{C9B9F61D-3983-1D4C-BE66-9909DE433271}" type="presParOf" srcId="{3225729D-CC12-48AA-BDCE-9BC7CCD0BF8A}" destId="{18AA8EF0-C6DC-4A99-8B4D-676A4B0C6929}" srcOrd="9" destOrd="0" presId="urn:microsoft.com/office/officeart/2005/8/layout/radial4"/>
    <dgm:cxn modelId="{9B0DB14F-9E77-9946-B8D3-CADC1E674487}" type="presParOf" srcId="{3225729D-CC12-48AA-BDCE-9BC7CCD0BF8A}" destId="{F6CB988C-C84B-4781-9ABF-A4EAF25584D0}" srcOrd="10" destOrd="0" presId="urn:microsoft.com/office/officeart/2005/8/layout/radial4"/>
    <dgm:cxn modelId="{1CA7E920-6656-124B-B3A4-F26B6F87E82F}" type="presParOf" srcId="{3225729D-CC12-48AA-BDCE-9BC7CCD0BF8A}" destId="{C3951808-573B-49BB-8ECE-97D2B252CA7B}" srcOrd="11" destOrd="0" presId="urn:microsoft.com/office/officeart/2005/8/layout/radial4"/>
    <dgm:cxn modelId="{AA5F7AE4-CE7A-6D42-9D96-40C6B51A0C37}" type="presParOf" srcId="{3225729D-CC12-48AA-BDCE-9BC7CCD0BF8A}" destId="{76C21ECC-4ECC-4E2D-B32B-A49AB09980FB}" srcOrd="12" destOrd="0" presId="urn:microsoft.com/office/officeart/2005/8/layout/radial4"/>
    <dgm:cxn modelId="{3CBD6FF3-8781-BE49-BFF0-A35F1C223A67}" type="presParOf" srcId="{3225729D-CC12-48AA-BDCE-9BC7CCD0BF8A}" destId="{900FF6BC-8689-4992-98BE-11BD7BA2DCC9}" srcOrd="13" destOrd="0" presId="urn:microsoft.com/office/officeart/2005/8/layout/radial4"/>
    <dgm:cxn modelId="{C8581CF6-000B-F049-BE37-5FB482FB277D}" type="presParOf" srcId="{3225729D-CC12-48AA-BDCE-9BC7CCD0BF8A}" destId="{050353A0-1F53-4101-822F-1E4CFCAA4A9C}" srcOrd="14" destOrd="0" presId="urn:microsoft.com/office/officeart/2005/8/layout/radial4"/>
    <dgm:cxn modelId="{8652BFF4-D310-5E4B-9E23-E8F33BE06315}" type="presParOf" srcId="{3225729D-CC12-48AA-BDCE-9BC7CCD0BF8A}" destId="{D2551687-32DA-4F81-966A-11093B354EBB}" srcOrd="15" destOrd="0" presId="urn:microsoft.com/office/officeart/2005/8/layout/radial4"/>
    <dgm:cxn modelId="{413E4E81-E7E6-7247-9565-D3901F2FE5D5}" type="presParOf" srcId="{3225729D-CC12-48AA-BDCE-9BC7CCD0BF8A}" destId="{8547CB5B-681A-4F38-A993-1B3E55ACBF87}" srcOrd="16" destOrd="0" presId="urn:microsoft.com/office/officeart/2005/8/layout/radial4"/>
    <dgm:cxn modelId="{EC650A12-5645-C24F-AE09-379C44BCA042}" type="presParOf" srcId="{3225729D-CC12-48AA-BDCE-9BC7CCD0BF8A}" destId="{5EB7654D-B2A2-4BDB-AC34-28E2158FC853}" srcOrd="17" destOrd="0" presId="urn:microsoft.com/office/officeart/2005/8/layout/radial4"/>
    <dgm:cxn modelId="{7D808806-846C-E94A-BA3C-FF872910DE41}" type="presParOf" srcId="{3225729D-CC12-48AA-BDCE-9BC7CCD0BF8A}" destId="{D97EEB39-83C2-4CE3-B721-F4AF3A4786E7}" srcOrd="18" destOrd="0" presId="urn:microsoft.com/office/officeart/2005/8/layout/radial4"/>
    <dgm:cxn modelId="{95C39A4D-FF4E-2D44-8A0E-4F0B28CB49DB}" type="presParOf" srcId="{3225729D-CC12-48AA-BDCE-9BC7CCD0BF8A}" destId="{17BE8121-A400-4FE3-9E92-F08A1BC29F23}" srcOrd="19" destOrd="0" presId="urn:microsoft.com/office/officeart/2005/8/layout/radial4"/>
    <dgm:cxn modelId="{7592C308-CA74-224D-9974-E7EACE548605}" type="presParOf" srcId="{3225729D-CC12-48AA-BDCE-9BC7CCD0BF8A}" destId="{040C6586-3077-4AD6-B380-3503C9E43EB1}" srcOrd="20" destOrd="0" presId="urn:microsoft.com/office/officeart/2005/8/layout/radial4"/>
    <dgm:cxn modelId="{32A52F36-1C52-674F-91D8-240C434F26CF}" type="presParOf" srcId="{3225729D-CC12-48AA-BDCE-9BC7CCD0BF8A}" destId="{F59C9738-7E18-4CA9-AD46-C35560F7CF37}" srcOrd="21" destOrd="0" presId="urn:microsoft.com/office/officeart/2005/8/layout/radial4"/>
    <dgm:cxn modelId="{178E456A-388C-9E48-8CF2-7DCE438F6AFC}" type="presParOf" srcId="{3225729D-CC12-48AA-BDCE-9BC7CCD0BF8A}" destId="{FCF3432C-DDF6-41C5-99EF-C23E7528CDA0}" srcOrd="22" destOrd="0" presId="urn:microsoft.com/office/officeart/2005/8/layout/radial4"/>
    <dgm:cxn modelId="{31159E40-56A5-7B4F-8015-2E86037C3534}" type="presParOf" srcId="{3225729D-CC12-48AA-BDCE-9BC7CCD0BF8A}" destId="{13645F4E-81AF-4EE3-98F5-74B77BBA4FC7}" srcOrd="23" destOrd="0" presId="urn:microsoft.com/office/officeart/2005/8/layout/radial4"/>
    <dgm:cxn modelId="{A8CB8179-F2CE-8C48-B0F4-C6E0E7D81511}" type="presParOf" srcId="{3225729D-CC12-48AA-BDCE-9BC7CCD0BF8A}" destId="{C9FCA01B-F5C7-4B34-93BE-18526016BB1A}" srcOrd="24" destOrd="0" presId="urn:microsoft.com/office/officeart/2005/8/layout/radial4"/>
    <dgm:cxn modelId="{FB69E88D-6BB2-014D-A879-F80605606FFC}" type="presParOf" srcId="{3225729D-CC12-48AA-BDCE-9BC7CCD0BF8A}" destId="{A7EBE077-6C50-431B-917B-CC035C4A639E}" srcOrd="25" destOrd="0" presId="urn:microsoft.com/office/officeart/2005/8/layout/radial4"/>
    <dgm:cxn modelId="{37CC4AAA-E3FE-FD42-A4A2-A483760404EF}" type="presParOf" srcId="{3225729D-CC12-48AA-BDCE-9BC7CCD0BF8A}" destId="{A0CEA14A-237E-44DA-AA5D-920075D8E1F0}" srcOrd="26" destOrd="0" presId="urn:microsoft.com/office/officeart/2005/8/layout/radial4"/>
    <dgm:cxn modelId="{1873385D-83E5-8F46-B28C-A74C7D27D9DC}" type="presParOf" srcId="{3225729D-CC12-48AA-BDCE-9BC7CCD0BF8A}" destId="{18E88A28-0C46-469D-9E84-DB8A83230C9A}" srcOrd="27" destOrd="0" presId="urn:microsoft.com/office/officeart/2005/8/layout/radial4"/>
    <dgm:cxn modelId="{A5B508F8-89FE-EB4F-961A-E268C90DBBA4}" type="presParOf" srcId="{3225729D-CC12-48AA-BDCE-9BC7CCD0BF8A}" destId="{2261E462-6AD8-437E-A8A8-F0B1D936231D}" srcOrd="28" destOrd="0" presId="urn:microsoft.com/office/officeart/2005/8/layout/radial4"/>
    <dgm:cxn modelId="{F03DAE3C-BFEB-4548-A9D1-9FB1057C1B95}" type="presParOf" srcId="{3225729D-CC12-48AA-BDCE-9BC7CCD0BF8A}" destId="{34942CF6-A444-4E69-8D43-FA955C61B9AF}" srcOrd="29" destOrd="0" presId="urn:microsoft.com/office/officeart/2005/8/layout/radial4"/>
    <dgm:cxn modelId="{E94B7EB9-DBD3-7E48-B47B-1B2AB36BAB1D}" type="presParOf" srcId="{3225729D-CC12-48AA-BDCE-9BC7CCD0BF8A}" destId="{BBE3E5C8-80E7-4EF4-ABF0-3341BEB093E3}" srcOrd="3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971A58-FFDE-4EAF-96B1-0A6C23537A35}" type="doc">
      <dgm:prSet loTypeId="urn:microsoft.com/office/officeart/2005/8/layout/vList5" loCatId="list" qsTypeId="urn:microsoft.com/office/officeart/2005/8/quickstyle/3d1" qsCatId="3D" csTypeId="urn:microsoft.com/office/officeart/2005/8/colors/accent1_2#3" csCatId="accent1" phldr="1"/>
      <dgm:spPr/>
      <dgm:t>
        <a:bodyPr/>
        <a:lstStyle/>
        <a:p>
          <a:endParaRPr lang="en-US"/>
        </a:p>
      </dgm:t>
    </dgm:pt>
    <dgm:pt modelId="{067C3540-0561-4935-B96C-5A237693C540}">
      <dgm:prSet phldrT="[Text]" custT="1"/>
      <dgm:spPr>
        <a:solidFill>
          <a:schemeClr val="accent4">
            <a:lumMod val="75000"/>
          </a:schemeClr>
        </a:solidFill>
        <a:ln>
          <a:solidFill>
            <a:schemeClr val="accent4">
              <a:lumMod val="75000"/>
            </a:schemeClr>
          </a:solidFill>
        </a:ln>
        <a:effectLst/>
        <a:scene3d>
          <a:camera prst="orthographicFront"/>
          <a:lightRig rig="flat" dir="t"/>
        </a:scene3d>
        <a:sp3d prstMaterial="plastic"/>
      </dgm:spPr>
      <dgm:t>
        <a:bodyPr/>
        <a:lstStyle/>
        <a:p>
          <a:r>
            <a:rPr lang="en-US" sz="2800" b="1" dirty="0" smtClean="0"/>
            <a:t>Specific</a:t>
          </a:r>
          <a:endParaRPr lang="en-US" sz="2800" b="1" dirty="0"/>
        </a:p>
      </dgm:t>
    </dgm:pt>
    <dgm:pt modelId="{0189B1D2-3447-424E-911A-29C2005EA22B}" type="parTrans" cxnId="{F96C7FC1-F144-406A-BB19-50E2ABAA9B81}">
      <dgm:prSet/>
      <dgm:spPr/>
      <dgm:t>
        <a:bodyPr/>
        <a:lstStyle/>
        <a:p>
          <a:endParaRPr lang="en-US"/>
        </a:p>
      </dgm:t>
    </dgm:pt>
    <dgm:pt modelId="{2F68708F-D149-4C22-A72A-674F9B63B251}" type="sibTrans" cxnId="{F96C7FC1-F144-406A-BB19-50E2ABAA9B81}">
      <dgm:prSet/>
      <dgm:spPr/>
      <dgm:t>
        <a:bodyPr/>
        <a:lstStyle/>
        <a:p>
          <a:endParaRPr lang="en-US"/>
        </a:p>
      </dgm:t>
    </dgm:pt>
    <dgm:pt modelId="{0F2437D0-1529-4A13-A082-B5347529ADC0}">
      <dgm:prSet phldrT="[Text]" custT="1"/>
      <dgm:spPr>
        <a:noFill/>
        <a:ln w="25400">
          <a:solidFill>
            <a:schemeClr val="accent4"/>
          </a:solidFill>
        </a:ln>
        <a:effectLst/>
      </dgm:spPr>
      <dgm:t>
        <a:bodyPr/>
        <a:lstStyle/>
        <a:p>
          <a:r>
            <a:rPr lang="en-US" sz="1400" dirty="0" smtClean="0">
              <a:solidFill>
                <a:schemeClr val="tx1"/>
              </a:solidFill>
            </a:rPr>
            <a:t>Why is this goal important?</a:t>
          </a:r>
          <a:endParaRPr lang="en-US" sz="1400" dirty="0">
            <a:solidFill>
              <a:schemeClr val="tx1"/>
            </a:solidFill>
          </a:endParaRPr>
        </a:p>
      </dgm:t>
    </dgm:pt>
    <dgm:pt modelId="{A6313779-2960-4B8F-B153-0A5BB3134576}" type="parTrans" cxnId="{449741C6-2EAA-40DC-90DF-D6E77348B22C}">
      <dgm:prSet/>
      <dgm:spPr/>
      <dgm:t>
        <a:bodyPr/>
        <a:lstStyle/>
        <a:p>
          <a:endParaRPr lang="en-US"/>
        </a:p>
      </dgm:t>
    </dgm:pt>
    <dgm:pt modelId="{EC4CCAF0-71A6-4BF3-AC74-B4144C84A3EB}" type="sibTrans" cxnId="{449741C6-2EAA-40DC-90DF-D6E77348B22C}">
      <dgm:prSet/>
      <dgm:spPr/>
      <dgm:t>
        <a:bodyPr/>
        <a:lstStyle/>
        <a:p>
          <a:endParaRPr lang="en-US"/>
        </a:p>
      </dgm:t>
    </dgm:pt>
    <dgm:pt modelId="{5489714B-B2EC-44C2-A222-9780C4A3AF4B}">
      <dgm:prSet phldrT="[Text]" custT="1"/>
      <dgm:spPr>
        <a:solidFill>
          <a:schemeClr val="accent4">
            <a:lumMod val="75000"/>
          </a:schemeClr>
        </a:solidFill>
        <a:effectLst/>
        <a:scene3d>
          <a:camera prst="orthographicFront"/>
          <a:lightRig rig="flat" dir="t"/>
        </a:scene3d>
        <a:sp3d prstMaterial="plastic"/>
      </dgm:spPr>
      <dgm:t>
        <a:bodyPr/>
        <a:lstStyle/>
        <a:p>
          <a:r>
            <a:rPr lang="en-US" sz="2800" b="1" dirty="0" smtClean="0"/>
            <a:t>Measurable</a:t>
          </a:r>
          <a:endParaRPr lang="en-US" sz="2800" b="1" dirty="0"/>
        </a:p>
      </dgm:t>
    </dgm:pt>
    <dgm:pt modelId="{573546EA-FE6E-4392-A577-2F1FD41C8FAE}" type="parTrans" cxnId="{DD69DE4D-BA4B-4871-A0AE-B050EBA11A88}">
      <dgm:prSet/>
      <dgm:spPr/>
      <dgm:t>
        <a:bodyPr/>
        <a:lstStyle/>
        <a:p>
          <a:endParaRPr lang="en-US"/>
        </a:p>
      </dgm:t>
    </dgm:pt>
    <dgm:pt modelId="{073D5CEB-588F-4805-93D7-C9FC44B962C8}" type="sibTrans" cxnId="{DD69DE4D-BA4B-4871-A0AE-B050EBA11A88}">
      <dgm:prSet/>
      <dgm:spPr/>
      <dgm:t>
        <a:bodyPr/>
        <a:lstStyle/>
        <a:p>
          <a:endParaRPr lang="en-US"/>
        </a:p>
      </dgm:t>
    </dgm:pt>
    <dgm:pt modelId="{EB4BFA3D-403D-44FC-B4CC-E2692800C175}">
      <dgm:prSet phldrT="[Text]" custT="1"/>
      <dgm:spPr>
        <a:noFill/>
        <a:ln w="25400">
          <a:solidFill>
            <a:schemeClr val="accent4"/>
          </a:solidFill>
        </a:ln>
        <a:effectLst/>
      </dgm:spPr>
      <dgm:t>
        <a:bodyPr/>
        <a:lstStyle/>
        <a:p>
          <a:r>
            <a:rPr lang="en-US" sz="1400" dirty="0" smtClean="0">
              <a:solidFill>
                <a:schemeClr val="tx1"/>
              </a:solidFill>
            </a:rPr>
            <a:t>How do you plan to measure progress towards your goal?</a:t>
          </a:r>
          <a:endParaRPr lang="en-US" sz="1400" dirty="0">
            <a:solidFill>
              <a:schemeClr val="tx1"/>
            </a:solidFill>
          </a:endParaRPr>
        </a:p>
      </dgm:t>
    </dgm:pt>
    <dgm:pt modelId="{CD99F821-D311-42FE-AC71-B55B852912AF}" type="parTrans" cxnId="{8652B967-5A00-4725-9796-2DDC2D173307}">
      <dgm:prSet/>
      <dgm:spPr/>
      <dgm:t>
        <a:bodyPr/>
        <a:lstStyle/>
        <a:p>
          <a:endParaRPr lang="en-US"/>
        </a:p>
      </dgm:t>
    </dgm:pt>
    <dgm:pt modelId="{A0913A13-2056-46D3-9C48-001A30D3D64D}" type="sibTrans" cxnId="{8652B967-5A00-4725-9796-2DDC2D173307}">
      <dgm:prSet/>
      <dgm:spPr/>
      <dgm:t>
        <a:bodyPr/>
        <a:lstStyle/>
        <a:p>
          <a:endParaRPr lang="en-US"/>
        </a:p>
      </dgm:t>
    </dgm:pt>
    <dgm:pt modelId="{193BD740-0851-4E7F-A7A6-89C772F2F54F}">
      <dgm:prSet phldrT="[Text]" custT="1"/>
      <dgm:spPr>
        <a:noFill/>
        <a:ln w="25400">
          <a:solidFill>
            <a:schemeClr val="accent4"/>
          </a:solidFill>
        </a:ln>
        <a:effectLst/>
      </dgm:spPr>
      <dgm:t>
        <a:bodyPr/>
        <a:lstStyle/>
        <a:p>
          <a:r>
            <a:rPr lang="en-US" sz="1400" dirty="0" smtClean="0">
              <a:solidFill>
                <a:schemeClr val="tx1"/>
              </a:solidFill>
            </a:rPr>
            <a:t>What is the end result as well as the milestones along the way?</a:t>
          </a:r>
          <a:endParaRPr lang="en-US" sz="1400" dirty="0">
            <a:solidFill>
              <a:schemeClr val="tx1"/>
            </a:solidFill>
          </a:endParaRPr>
        </a:p>
      </dgm:t>
    </dgm:pt>
    <dgm:pt modelId="{5D6A20C4-FB4E-49D8-8353-74A56FD1A1C6}" type="parTrans" cxnId="{048ADA5D-DD9C-4478-AA7A-47A2E18BBD8B}">
      <dgm:prSet/>
      <dgm:spPr/>
      <dgm:t>
        <a:bodyPr/>
        <a:lstStyle/>
        <a:p>
          <a:endParaRPr lang="en-US"/>
        </a:p>
      </dgm:t>
    </dgm:pt>
    <dgm:pt modelId="{C2680A26-8990-47FE-8FCB-8638367D3BBA}" type="sibTrans" cxnId="{048ADA5D-DD9C-4478-AA7A-47A2E18BBD8B}">
      <dgm:prSet/>
      <dgm:spPr/>
      <dgm:t>
        <a:bodyPr/>
        <a:lstStyle/>
        <a:p>
          <a:endParaRPr lang="en-US"/>
        </a:p>
      </dgm:t>
    </dgm:pt>
    <dgm:pt modelId="{4FF7FD63-5FD3-4BDE-920A-ED32912DE357}">
      <dgm:prSet phldrT="[Text]" custT="1"/>
      <dgm:spPr>
        <a:solidFill>
          <a:schemeClr val="accent4">
            <a:lumMod val="75000"/>
          </a:schemeClr>
        </a:solidFill>
        <a:effectLst/>
        <a:scene3d>
          <a:camera prst="orthographicFront"/>
          <a:lightRig rig="flat" dir="t"/>
        </a:scene3d>
        <a:sp3d prstMaterial="plastic"/>
      </dgm:spPr>
      <dgm:t>
        <a:bodyPr/>
        <a:lstStyle/>
        <a:p>
          <a:r>
            <a:rPr lang="en-US" sz="2800" b="1" dirty="0" smtClean="0"/>
            <a:t>Attainable</a:t>
          </a:r>
          <a:endParaRPr lang="en-US" sz="2800" b="1" dirty="0"/>
        </a:p>
      </dgm:t>
    </dgm:pt>
    <dgm:pt modelId="{8688E422-01B6-421C-B47E-5903914BED49}" type="parTrans" cxnId="{158F2B1F-3096-4EC1-9AFF-A98EE54D5340}">
      <dgm:prSet/>
      <dgm:spPr/>
      <dgm:t>
        <a:bodyPr/>
        <a:lstStyle/>
        <a:p>
          <a:endParaRPr lang="en-US"/>
        </a:p>
      </dgm:t>
    </dgm:pt>
    <dgm:pt modelId="{4019B0BB-72CE-43E4-AE1B-C81026F26B7E}" type="sibTrans" cxnId="{158F2B1F-3096-4EC1-9AFF-A98EE54D5340}">
      <dgm:prSet/>
      <dgm:spPr/>
      <dgm:t>
        <a:bodyPr/>
        <a:lstStyle/>
        <a:p>
          <a:endParaRPr lang="en-US"/>
        </a:p>
      </dgm:t>
    </dgm:pt>
    <dgm:pt modelId="{B43E37FC-5252-42C2-8EB4-A528B70DC259}">
      <dgm:prSet phldrT="[Text]" custT="1"/>
      <dgm:spPr>
        <a:noFill/>
        <a:ln w="25400">
          <a:solidFill>
            <a:schemeClr val="accent4">
              <a:alpha val="90000"/>
            </a:schemeClr>
          </a:solidFill>
        </a:ln>
        <a:effectLst/>
      </dgm:spPr>
      <dgm:t>
        <a:bodyPr/>
        <a:lstStyle/>
        <a:p>
          <a:r>
            <a:rPr lang="en-US" sz="1400" dirty="0" smtClean="0">
              <a:solidFill>
                <a:schemeClr val="tx1"/>
              </a:solidFill>
            </a:rPr>
            <a:t>Do you have the resources to achieve the goal?  (People, organizations, money, physical resources, skills, attitude, etc.)</a:t>
          </a:r>
          <a:endParaRPr lang="en-US" sz="1400" dirty="0">
            <a:solidFill>
              <a:schemeClr val="tx1"/>
            </a:solidFill>
          </a:endParaRPr>
        </a:p>
      </dgm:t>
    </dgm:pt>
    <dgm:pt modelId="{D5233ED7-DDA5-4940-9FB9-F0BEA8400233}" type="parTrans" cxnId="{D1BBDE0E-1D27-485A-9B92-9E570F1B0FC5}">
      <dgm:prSet/>
      <dgm:spPr/>
      <dgm:t>
        <a:bodyPr/>
        <a:lstStyle/>
        <a:p>
          <a:endParaRPr lang="en-US"/>
        </a:p>
      </dgm:t>
    </dgm:pt>
    <dgm:pt modelId="{1F5C4FFA-2682-49E8-BDC7-00760E5D0C60}" type="sibTrans" cxnId="{D1BBDE0E-1D27-485A-9B92-9E570F1B0FC5}">
      <dgm:prSet/>
      <dgm:spPr/>
      <dgm:t>
        <a:bodyPr/>
        <a:lstStyle/>
        <a:p>
          <a:endParaRPr lang="en-US"/>
        </a:p>
      </dgm:t>
    </dgm:pt>
    <dgm:pt modelId="{84CE1E13-099C-4296-B271-D74A565EAE90}">
      <dgm:prSet phldrT="[Text]" custT="1"/>
      <dgm:spPr>
        <a:solidFill>
          <a:schemeClr val="accent4">
            <a:lumMod val="75000"/>
          </a:schemeClr>
        </a:solidFill>
        <a:effectLst/>
        <a:scene3d>
          <a:camera prst="orthographicFront"/>
          <a:lightRig rig="flat" dir="t"/>
        </a:scene3d>
        <a:sp3d prstMaterial="plastic"/>
      </dgm:spPr>
      <dgm:t>
        <a:bodyPr/>
        <a:lstStyle/>
        <a:p>
          <a:r>
            <a:rPr lang="en-US" sz="2800" b="1" dirty="0" smtClean="0"/>
            <a:t>Relevant</a:t>
          </a:r>
          <a:endParaRPr lang="en-US" sz="2800" b="1" dirty="0"/>
        </a:p>
      </dgm:t>
    </dgm:pt>
    <dgm:pt modelId="{7C911E6F-6DC3-4A1B-8A1F-03C978A61589}" type="parTrans" cxnId="{7D6EDF9D-237E-4F37-B96A-2F09A57FBFA2}">
      <dgm:prSet/>
      <dgm:spPr/>
      <dgm:t>
        <a:bodyPr/>
        <a:lstStyle/>
        <a:p>
          <a:endParaRPr lang="en-US"/>
        </a:p>
      </dgm:t>
    </dgm:pt>
    <dgm:pt modelId="{AF477902-9021-45BB-851B-B55EA20AA3E3}" type="sibTrans" cxnId="{7D6EDF9D-237E-4F37-B96A-2F09A57FBFA2}">
      <dgm:prSet/>
      <dgm:spPr/>
      <dgm:t>
        <a:bodyPr/>
        <a:lstStyle/>
        <a:p>
          <a:endParaRPr lang="en-US"/>
        </a:p>
      </dgm:t>
    </dgm:pt>
    <dgm:pt modelId="{113B6602-DB5D-41E0-A03D-90FC050900FA}">
      <dgm:prSet phldrT="[Text]" custT="1"/>
      <dgm:spPr>
        <a:solidFill>
          <a:schemeClr val="accent4">
            <a:lumMod val="75000"/>
          </a:schemeClr>
        </a:solidFill>
        <a:effectLst/>
        <a:scene3d>
          <a:camera prst="orthographicFront"/>
          <a:lightRig rig="flat" dir="t"/>
        </a:scene3d>
        <a:sp3d prstMaterial="plastic"/>
      </dgm:spPr>
      <dgm:t>
        <a:bodyPr/>
        <a:lstStyle/>
        <a:p>
          <a:r>
            <a:rPr lang="en-US" sz="2800" b="1" dirty="0" smtClean="0"/>
            <a:t>Time Framed</a:t>
          </a:r>
          <a:endParaRPr lang="en-US" sz="2800" b="1" dirty="0"/>
        </a:p>
      </dgm:t>
    </dgm:pt>
    <dgm:pt modelId="{9183F1B5-8C7A-43BF-8467-249F9469DC46}" type="parTrans" cxnId="{64022E1B-5191-460B-AE5C-71C516F08CDD}">
      <dgm:prSet/>
      <dgm:spPr/>
      <dgm:t>
        <a:bodyPr/>
        <a:lstStyle/>
        <a:p>
          <a:endParaRPr lang="en-US"/>
        </a:p>
      </dgm:t>
    </dgm:pt>
    <dgm:pt modelId="{AFCD283E-6AAD-488F-B6CA-B9658F613322}" type="sibTrans" cxnId="{64022E1B-5191-460B-AE5C-71C516F08CDD}">
      <dgm:prSet/>
      <dgm:spPr/>
      <dgm:t>
        <a:bodyPr/>
        <a:lstStyle/>
        <a:p>
          <a:endParaRPr lang="en-US"/>
        </a:p>
      </dgm:t>
    </dgm:pt>
    <dgm:pt modelId="{DCDE7ABA-09D2-4637-BAFC-D1375ACF8ACA}">
      <dgm:prSet phldrT="[Text]" custT="1"/>
      <dgm:spPr>
        <a:noFill/>
        <a:ln w="25400">
          <a:solidFill>
            <a:schemeClr val="accent4"/>
          </a:solidFill>
        </a:ln>
        <a:effectLst/>
      </dgm:spPr>
      <dgm:t>
        <a:bodyPr/>
        <a:lstStyle/>
        <a:p>
          <a:r>
            <a:rPr lang="en-US" sz="1400" dirty="0" smtClean="0">
              <a:solidFill>
                <a:schemeClr val="tx1"/>
              </a:solidFill>
            </a:rPr>
            <a:t>Is this an important enough goal for your community to pursue?  </a:t>
          </a:r>
          <a:endParaRPr lang="en-US" sz="1400" dirty="0">
            <a:solidFill>
              <a:schemeClr val="tx1"/>
            </a:solidFill>
          </a:endParaRPr>
        </a:p>
      </dgm:t>
    </dgm:pt>
    <dgm:pt modelId="{0BD143A2-5F7E-46BF-B2B7-2A06944A63F9}" type="parTrans" cxnId="{177F301E-59CE-478C-A1EA-F44BBEB6E308}">
      <dgm:prSet/>
      <dgm:spPr/>
      <dgm:t>
        <a:bodyPr/>
        <a:lstStyle/>
        <a:p>
          <a:endParaRPr lang="en-US"/>
        </a:p>
      </dgm:t>
    </dgm:pt>
    <dgm:pt modelId="{5D2086C8-A9B8-4F30-B253-B2F594B4A12A}" type="sibTrans" cxnId="{177F301E-59CE-478C-A1EA-F44BBEB6E308}">
      <dgm:prSet/>
      <dgm:spPr/>
      <dgm:t>
        <a:bodyPr/>
        <a:lstStyle/>
        <a:p>
          <a:endParaRPr lang="en-US"/>
        </a:p>
      </dgm:t>
    </dgm:pt>
    <dgm:pt modelId="{F476C26C-03CC-48AB-BC60-A26A9D9E918E}">
      <dgm:prSet phldrT="[Text]" custT="1"/>
      <dgm:spPr>
        <a:noFill/>
        <a:ln w="25400">
          <a:solidFill>
            <a:schemeClr val="accent4"/>
          </a:solidFill>
        </a:ln>
        <a:effectLst/>
      </dgm:spPr>
      <dgm:t>
        <a:bodyPr/>
        <a:lstStyle/>
        <a:p>
          <a:r>
            <a:rPr lang="en-US" sz="1400" dirty="0" smtClean="0">
              <a:solidFill>
                <a:schemeClr val="tx1"/>
              </a:solidFill>
            </a:rPr>
            <a:t>Where will you focus your efforts? </a:t>
          </a:r>
          <a:endParaRPr lang="en-US" sz="1400" dirty="0">
            <a:solidFill>
              <a:schemeClr val="tx1"/>
            </a:solidFill>
          </a:endParaRPr>
        </a:p>
      </dgm:t>
    </dgm:pt>
    <dgm:pt modelId="{8C9CD013-4905-4B91-A833-A8EBD0C59AFA}" type="parTrans" cxnId="{6C9E90DB-A0D6-4C20-8BEB-5DC119DDC2F4}">
      <dgm:prSet/>
      <dgm:spPr/>
      <dgm:t>
        <a:bodyPr/>
        <a:lstStyle/>
        <a:p>
          <a:endParaRPr lang="en-US"/>
        </a:p>
      </dgm:t>
    </dgm:pt>
    <dgm:pt modelId="{BAAFA377-13B8-4ACF-ACCE-3B09A22CC405}" type="sibTrans" cxnId="{6C9E90DB-A0D6-4C20-8BEB-5DC119DDC2F4}">
      <dgm:prSet/>
      <dgm:spPr/>
      <dgm:t>
        <a:bodyPr/>
        <a:lstStyle/>
        <a:p>
          <a:endParaRPr lang="en-US"/>
        </a:p>
      </dgm:t>
    </dgm:pt>
    <dgm:pt modelId="{FD67B072-72F4-4E98-9D4B-0F3C1B15C908}">
      <dgm:prSet phldrT="[Text]" custT="1"/>
      <dgm:spPr>
        <a:noFill/>
        <a:ln w="25400">
          <a:solidFill>
            <a:schemeClr val="accent4"/>
          </a:solidFill>
        </a:ln>
        <a:effectLst/>
      </dgm:spPr>
      <dgm:t>
        <a:bodyPr/>
        <a:lstStyle/>
        <a:p>
          <a:r>
            <a:rPr lang="en-US" sz="1400" dirty="0" smtClean="0">
              <a:solidFill>
                <a:schemeClr val="tx1"/>
              </a:solidFill>
            </a:rPr>
            <a:t>When do you want to achieve this goal?</a:t>
          </a:r>
          <a:endParaRPr lang="en-US" sz="1400" dirty="0">
            <a:solidFill>
              <a:schemeClr val="tx1"/>
            </a:solidFill>
          </a:endParaRPr>
        </a:p>
      </dgm:t>
    </dgm:pt>
    <dgm:pt modelId="{2CB45A4A-4402-4EE9-BE82-0B9C2114F9A9}" type="parTrans" cxnId="{09E0A29C-9750-409F-9AEE-049EFF804D6A}">
      <dgm:prSet/>
      <dgm:spPr/>
      <dgm:t>
        <a:bodyPr/>
        <a:lstStyle/>
        <a:p>
          <a:endParaRPr lang="en-US"/>
        </a:p>
      </dgm:t>
    </dgm:pt>
    <dgm:pt modelId="{41F56B55-F456-4CA0-8433-49E952D40B04}" type="sibTrans" cxnId="{09E0A29C-9750-409F-9AEE-049EFF804D6A}">
      <dgm:prSet/>
      <dgm:spPr/>
      <dgm:t>
        <a:bodyPr/>
        <a:lstStyle/>
        <a:p>
          <a:endParaRPr lang="en-US"/>
        </a:p>
      </dgm:t>
    </dgm:pt>
    <dgm:pt modelId="{E39FA2EA-E52B-43DF-9B75-E2A1AC5E92AA}">
      <dgm:prSet phldrT="[Text]" custT="1"/>
      <dgm:spPr>
        <a:noFill/>
        <a:ln w="25400">
          <a:solidFill>
            <a:schemeClr val="accent4"/>
          </a:solidFill>
        </a:ln>
        <a:effectLst/>
      </dgm:spPr>
      <dgm:t>
        <a:bodyPr/>
        <a:lstStyle/>
        <a:p>
          <a:r>
            <a:rPr lang="en-US" sz="1400" dirty="0" smtClean="0">
              <a:solidFill>
                <a:schemeClr val="tx1"/>
              </a:solidFill>
            </a:rPr>
            <a:t>What is the target date for accomplishing the goal?</a:t>
          </a:r>
          <a:endParaRPr lang="en-US" sz="1400" dirty="0">
            <a:solidFill>
              <a:schemeClr val="tx1"/>
            </a:solidFill>
          </a:endParaRPr>
        </a:p>
      </dgm:t>
    </dgm:pt>
    <dgm:pt modelId="{F1D5FBE9-F7A7-4862-AFD0-8681571FEBF4}" type="parTrans" cxnId="{1825D8EB-275E-4A8E-B9F3-7F66883D9F89}">
      <dgm:prSet/>
      <dgm:spPr/>
      <dgm:t>
        <a:bodyPr/>
        <a:lstStyle/>
        <a:p>
          <a:endParaRPr lang="en-US"/>
        </a:p>
      </dgm:t>
    </dgm:pt>
    <dgm:pt modelId="{7155DA4A-B556-4315-89BC-1CBABBA0A1AD}" type="sibTrans" cxnId="{1825D8EB-275E-4A8E-B9F3-7F66883D9F89}">
      <dgm:prSet/>
      <dgm:spPr/>
      <dgm:t>
        <a:bodyPr/>
        <a:lstStyle/>
        <a:p>
          <a:endParaRPr lang="en-US"/>
        </a:p>
      </dgm:t>
    </dgm:pt>
    <dgm:pt modelId="{4D14021C-1593-4C19-9270-70873D8F1A11}">
      <dgm:prSet phldrT="[Text]" custT="1"/>
      <dgm:spPr>
        <a:noFill/>
        <a:ln w="25400">
          <a:solidFill>
            <a:schemeClr val="accent4"/>
          </a:solidFill>
        </a:ln>
        <a:effectLst/>
      </dgm:spPr>
      <dgm:t>
        <a:bodyPr/>
        <a:lstStyle/>
        <a:p>
          <a:r>
            <a:rPr lang="en-US" sz="1400" dirty="0" smtClean="0">
              <a:solidFill>
                <a:schemeClr val="tx1"/>
              </a:solidFill>
            </a:rPr>
            <a:t>What do you want to achieve?</a:t>
          </a:r>
          <a:endParaRPr lang="en-US" sz="1400" dirty="0">
            <a:solidFill>
              <a:schemeClr val="tx1"/>
            </a:solidFill>
          </a:endParaRPr>
        </a:p>
      </dgm:t>
    </dgm:pt>
    <dgm:pt modelId="{5566A90F-9449-4314-AEF3-0B707065CD7D}" type="sibTrans" cxnId="{9BA9FE07-1D94-4ECD-87C9-93223C1A6D9E}">
      <dgm:prSet/>
      <dgm:spPr/>
      <dgm:t>
        <a:bodyPr/>
        <a:lstStyle/>
        <a:p>
          <a:endParaRPr lang="en-US"/>
        </a:p>
      </dgm:t>
    </dgm:pt>
    <dgm:pt modelId="{0336202F-B46D-44CC-AFD1-6FB447ED2F22}" type="parTrans" cxnId="{9BA9FE07-1D94-4ECD-87C9-93223C1A6D9E}">
      <dgm:prSet/>
      <dgm:spPr/>
      <dgm:t>
        <a:bodyPr/>
        <a:lstStyle/>
        <a:p>
          <a:endParaRPr lang="en-US"/>
        </a:p>
      </dgm:t>
    </dgm:pt>
    <dgm:pt modelId="{CC309DF2-4E93-4B5B-A9C6-003487C4BDBC}">
      <dgm:prSet phldrT="[Text]" custT="1"/>
      <dgm:spPr>
        <a:noFill/>
        <a:ln w="25400">
          <a:solidFill>
            <a:schemeClr val="accent4">
              <a:alpha val="90000"/>
            </a:schemeClr>
          </a:solidFill>
        </a:ln>
        <a:effectLst/>
      </dgm:spPr>
      <dgm:t>
        <a:bodyPr/>
        <a:lstStyle/>
        <a:p>
          <a:r>
            <a:rPr lang="en-US" sz="1400" dirty="0" smtClean="0">
              <a:solidFill>
                <a:schemeClr val="tx1"/>
              </a:solidFill>
            </a:rPr>
            <a:t>Are there factors that might prevent you from achieving these goals?</a:t>
          </a:r>
          <a:endParaRPr lang="en-US" sz="1400" dirty="0">
            <a:solidFill>
              <a:schemeClr val="tx1"/>
            </a:solidFill>
          </a:endParaRPr>
        </a:p>
      </dgm:t>
    </dgm:pt>
    <dgm:pt modelId="{2CE3D5AF-1E8B-4B82-A77D-CF52D2D58ECA}" type="parTrans" cxnId="{22549D77-C7E7-46A5-8367-1350DCC4C11E}">
      <dgm:prSet/>
      <dgm:spPr/>
      <dgm:t>
        <a:bodyPr/>
        <a:lstStyle/>
        <a:p>
          <a:endParaRPr lang="en-US"/>
        </a:p>
      </dgm:t>
    </dgm:pt>
    <dgm:pt modelId="{2E1A17D4-14F2-4793-B4F3-1F981CD6D540}" type="sibTrans" cxnId="{22549D77-C7E7-46A5-8367-1350DCC4C11E}">
      <dgm:prSet/>
      <dgm:spPr/>
      <dgm:t>
        <a:bodyPr/>
        <a:lstStyle/>
        <a:p>
          <a:endParaRPr lang="en-US"/>
        </a:p>
      </dgm:t>
    </dgm:pt>
    <dgm:pt modelId="{2D4FCD40-D86D-478B-84D1-DB76DFE4ACC4}">
      <dgm:prSet phldrT="[Text]" custT="1"/>
      <dgm:spPr>
        <a:noFill/>
        <a:ln w="25400">
          <a:solidFill>
            <a:schemeClr val="accent4"/>
          </a:solidFill>
        </a:ln>
        <a:effectLst/>
      </dgm:spPr>
      <dgm:t>
        <a:bodyPr/>
        <a:lstStyle/>
        <a:p>
          <a:r>
            <a:rPr lang="en-US" sz="1400" dirty="0" smtClean="0">
              <a:solidFill>
                <a:schemeClr val="tx1"/>
              </a:solidFill>
            </a:rPr>
            <a:t>Is it one that will bring benefit to your community?     </a:t>
          </a:r>
          <a:endParaRPr lang="en-US" sz="1400" dirty="0">
            <a:solidFill>
              <a:schemeClr val="tx1"/>
            </a:solidFill>
          </a:endParaRPr>
        </a:p>
      </dgm:t>
    </dgm:pt>
    <dgm:pt modelId="{0D184A8F-0955-451A-A391-7608D7A070E6}" type="parTrans" cxnId="{F962AA86-044E-44F8-8BC3-A3CC9965C83C}">
      <dgm:prSet/>
      <dgm:spPr/>
      <dgm:t>
        <a:bodyPr/>
        <a:lstStyle/>
        <a:p>
          <a:endParaRPr lang="en-US"/>
        </a:p>
      </dgm:t>
    </dgm:pt>
    <dgm:pt modelId="{6BF65D85-00B7-4C7C-9674-0ED1851A95EF}" type="sibTrans" cxnId="{F962AA86-044E-44F8-8BC3-A3CC9965C83C}">
      <dgm:prSet/>
      <dgm:spPr/>
      <dgm:t>
        <a:bodyPr/>
        <a:lstStyle/>
        <a:p>
          <a:endParaRPr lang="en-US"/>
        </a:p>
      </dgm:t>
    </dgm:pt>
    <dgm:pt modelId="{2644CC75-C26A-4F3F-8628-10EC5CA8EED2}">
      <dgm:prSet phldrT="[Text]" custT="1"/>
      <dgm:spPr>
        <a:noFill/>
        <a:ln w="25400">
          <a:solidFill>
            <a:schemeClr val="accent4"/>
          </a:solidFill>
        </a:ln>
        <a:effectLst/>
      </dgm:spPr>
      <dgm:t>
        <a:bodyPr/>
        <a:lstStyle/>
        <a:p>
          <a:r>
            <a:rPr lang="en-US" sz="1400" dirty="0" smtClean="0">
              <a:solidFill>
                <a:schemeClr val="tx1"/>
              </a:solidFill>
            </a:rPr>
            <a:t>Is it something that matters (or should matter) to your community?</a:t>
          </a:r>
          <a:endParaRPr lang="en-US" sz="1400" dirty="0">
            <a:solidFill>
              <a:schemeClr val="tx1"/>
            </a:solidFill>
          </a:endParaRPr>
        </a:p>
      </dgm:t>
    </dgm:pt>
    <dgm:pt modelId="{0F0E6D3E-7BFA-4A11-95DE-EA51D4C37FE8}" type="parTrans" cxnId="{F2B08645-78EC-4C68-A773-6DE3D4609A49}">
      <dgm:prSet/>
      <dgm:spPr/>
      <dgm:t>
        <a:bodyPr/>
        <a:lstStyle/>
        <a:p>
          <a:endParaRPr lang="en-US"/>
        </a:p>
      </dgm:t>
    </dgm:pt>
    <dgm:pt modelId="{92186D8C-3626-4A24-978E-1E8086D3606B}" type="sibTrans" cxnId="{F2B08645-78EC-4C68-A773-6DE3D4609A49}">
      <dgm:prSet/>
      <dgm:spPr/>
      <dgm:t>
        <a:bodyPr/>
        <a:lstStyle/>
        <a:p>
          <a:endParaRPr lang="en-US"/>
        </a:p>
      </dgm:t>
    </dgm:pt>
    <dgm:pt modelId="{D2C41CBE-1F9A-4F64-9FA0-1A40B0FC1C1D}" type="pres">
      <dgm:prSet presAssocID="{4F971A58-FFDE-4EAF-96B1-0A6C23537A35}" presName="Name0" presStyleCnt="0">
        <dgm:presLayoutVars>
          <dgm:dir/>
          <dgm:animLvl val="lvl"/>
          <dgm:resizeHandles val="exact"/>
        </dgm:presLayoutVars>
      </dgm:prSet>
      <dgm:spPr/>
      <dgm:t>
        <a:bodyPr/>
        <a:lstStyle/>
        <a:p>
          <a:endParaRPr lang="en-US"/>
        </a:p>
      </dgm:t>
    </dgm:pt>
    <dgm:pt modelId="{9B3B520E-4803-4B14-8873-EF6181AA25CE}" type="pres">
      <dgm:prSet presAssocID="{067C3540-0561-4935-B96C-5A237693C540}" presName="linNode" presStyleCnt="0"/>
      <dgm:spPr/>
      <dgm:t>
        <a:bodyPr/>
        <a:lstStyle/>
        <a:p>
          <a:endParaRPr lang="en-US"/>
        </a:p>
      </dgm:t>
    </dgm:pt>
    <dgm:pt modelId="{3188CB16-CD27-4CCF-AE86-40259E6983D6}" type="pres">
      <dgm:prSet presAssocID="{067C3540-0561-4935-B96C-5A237693C540}" presName="parentText" presStyleLbl="node1" presStyleIdx="0" presStyleCnt="5" custScaleX="80682" custScaleY="106544" custLinFactNeighborY="-2961">
        <dgm:presLayoutVars>
          <dgm:chMax val="1"/>
          <dgm:bulletEnabled val="1"/>
        </dgm:presLayoutVars>
      </dgm:prSet>
      <dgm:spPr/>
      <dgm:t>
        <a:bodyPr/>
        <a:lstStyle/>
        <a:p>
          <a:endParaRPr lang="en-US"/>
        </a:p>
      </dgm:t>
    </dgm:pt>
    <dgm:pt modelId="{511200F4-CCDE-461C-9F9D-2A054B86787C}" type="pres">
      <dgm:prSet presAssocID="{067C3540-0561-4935-B96C-5A237693C540}" presName="descendantText" presStyleLbl="alignAccFollowNode1" presStyleIdx="0" presStyleCnt="5" custScaleX="122085" custScaleY="102185" custLinFactNeighborX="101" custLinFactNeighborY="3193">
        <dgm:presLayoutVars>
          <dgm:bulletEnabled val="1"/>
        </dgm:presLayoutVars>
      </dgm:prSet>
      <dgm:spPr/>
      <dgm:t>
        <a:bodyPr/>
        <a:lstStyle/>
        <a:p>
          <a:endParaRPr lang="en-US"/>
        </a:p>
      </dgm:t>
    </dgm:pt>
    <dgm:pt modelId="{64BB654A-4D71-4640-A613-2ABE6B64C925}" type="pres">
      <dgm:prSet presAssocID="{2F68708F-D149-4C22-A72A-674F9B63B251}" presName="sp" presStyleCnt="0"/>
      <dgm:spPr/>
      <dgm:t>
        <a:bodyPr/>
        <a:lstStyle/>
        <a:p>
          <a:endParaRPr lang="en-US"/>
        </a:p>
      </dgm:t>
    </dgm:pt>
    <dgm:pt modelId="{7346BF6D-8A89-4FB5-8C1B-A61BACB5E9F3}" type="pres">
      <dgm:prSet presAssocID="{5489714B-B2EC-44C2-A222-9780C4A3AF4B}" presName="linNode" presStyleCnt="0"/>
      <dgm:spPr/>
      <dgm:t>
        <a:bodyPr/>
        <a:lstStyle/>
        <a:p>
          <a:endParaRPr lang="en-US"/>
        </a:p>
      </dgm:t>
    </dgm:pt>
    <dgm:pt modelId="{C86713DE-2689-41EF-8B5B-4FF2C2DF0906}" type="pres">
      <dgm:prSet presAssocID="{5489714B-B2EC-44C2-A222-9780C4A3AF4B}" presName="parentText" presStyleLbl="node1" presStyleIdx="1" presStyleCnt="5" custScaleX="103843" custScaleY="102523">
        <dgm:presLayoutVars>
          <dgm:chMax val="1"/>
          <dgm:bulletEnabled val="1"/>
        </dgm:presLayoutVars>
      </dgm:prSet>
      <dgm:spPr/>
      <dgm:t>
        <a:bodyPr/>
        <a:lstStyle/>
        <a:p>
          <a:endParaRPr lang="en-US"/>
        </a:p>
      </dgm:t>
    </dgm:pt>
    <dgm:pt modelId="{06184817-95CB-4EB4-B201-11918305B552}" type="pres">
      <dgm:prSet presAssocID="{5489714B-B2EC-44C2-A222-9780C4A3AF4B}" presName="descendantText" presStyleLbl="alignAccFollowNode1" presStyleIdx="1" presStyleCnt="5" custScaleX="157041" custScaleY="103092" custLinFactNeighborX="240" custLinFactNeighborY="2868">
        <dgm:presLayoutVars>
          <dgm:bulletEnabled val="1"/>
        </dgm:presLayoutVars>
      </dgm:prSet>
      <dgm:spPr/>
      <dgm:t>
        <a:bodyPr/>
        <a:lstStyle/>
        <a:p>
          <a:endParaRPr lang="en-US"/>
        </a:p>
      </dgm:t>
    </dgm:pt>
    <dgm:pt modelId="{5FD7AD81-2D6A-4DED-A27C-34052AD85A2F}" type="pres">
      <dgm:prSet presAssocID="{073D5CEB-588F-4805-93D7-C9FC44B962C8}" presName="sp" presStyleCnt="0"/>
      <dgm:spPr/>
      <dgm:t>
        <a:bodyPr/>
        <a:lstStyle/>
        <a:p>
          <a:endParaRPr lang="en-US"/>
        </a:p>
      </dgm:t>
    </dgm:pt>
    <dgm:pt modelId="{3489D981-1F5A-4D1D-8962-B3AFCD684E6E}" type="pres">
      <dgm:prSet presAssocID="{4FF7FD63-5FD3-4BDE-920A-ED32912DE357}" presName="linNode" presStyleCnt="0"/>
      <dgm:spPr/>
      <dgm:t>
        <a:bodyPr/>
        <a:lstStyle/>
        <a:p>
          <a:endParaRPr lang="en-US"/>
        </a:p>
      </dgm:t>
    </dgm:pt>
    <dgm:pt modelId="{7A20AE3F-BAED-439B-9796-F3C3BB6932E6}" type="pres">
      <dgm:prSet presAssocID="{4FF7FD63-5FD3-4BDE-920A-ED32912DE357}" presName="parentText" presStyleLbl="node1" presStyleIdx="2" presStyleCnt="5" custScaleX="75319" custScaleY="102138">
        <dgm:presLayoutVars>
          <dgm:chMax val="1"/>
          <dgm:bulletEnabled val="1"/>
        </dgm:presLayoutVars>
      </dgm:prSet>
      <dgm:spPr/>
      <dgm:t>
        <a:bodyPr/>
        <a:lstStyle/>
        <a:p>
          <a:endParaRPr lang="en-US"/>
        </a:p>
      </dgm:t>
    </dgm:pt>
    <dgm:pt modelId="{0AA157B8-BDC2-4AC6-BE36-516B6F4D62F2}" type="pres">
      <dgm:prSet presAssocID="{4FF7FD63-5FD3-4BDE-920A-ED32912DE357}" presName="descendantText" presStyleLbl="alignAccFollowNode1" presStyleIdx="2" presStyleCnt="5" custScaleX="113972" custLinFactNeighborX="4561" custLinFactNeighborY="1201">
        <dgm:presLayoutVars>
          <dgm:bulletEnabled val="1"/>
        </dgm:presLayoutVars>
      </dgm:prSet>
      <dgm:spPr/>
      <dgm:t>
        <a:bodyPr/>
        <a:lstStyle/>
        <a:p>
          <a:endParaRPr lang="en-US"/>
        </a:p>
      </dgm:t>
    </dgm:pt>
    <dgm:pt modelId="{AC0C6800-7B49-4FE4-B447-6A4B7CCD1BA2}" type="pres">
      <dgm:prSet presAssocID="{4019B0BB-72CE-43E4-AE1B-C81026F26B7E}" presName="sp" presStyleCnt="0"/>
      <dgm:spPr/>
      <dgm:t>
        <a:bodyPr/>
        <a:lstStyle/>
        <a:p>
          <a:endParaRPr lang="en-US"/>
        </a:p>
      </dgm:t>
    </dgm:pt>
    <dgm:pt modelId="{9E6AA134-6BA7-4F6C-BA38-0683389A603B}" type="pres">
      <dgm:prSet presAssocID="{84CE1E13-099C-4296-B271-D74A565EAE90}" presName="linNode" presStyleCnt="0"/>
      <dgm:spPr/>
      <dgm:t>
        <a:bodyPr/>
        <a:lstStyle/>
        <a:p>
          <a:endParaRPr lang="en-US"/>
        </a:p>
      </dgm:t>
    </dgm:pt>
    <dgm:pt modelId="{D7EAAF4F-B57F-47DD-83D3-D3729BC93875}" type="pres">
      <dgm:prSet presAssocID="{84CE1E13-099C-4296-B271-D74A565EAE90}" presName="parentText" presStyleLbl="node1" presStyleIdx="3" presStyleCnt="5" custScaleX="75393" custScaleY="103303">
        <dgm:presLayoutVars>
          <dgm:chMax val="1"/>
          <dgm:bulletEnabled val="1"/>
        </dgm:presLayoutVars>
      </dgm:prSet>
      <dgm:spPr/>
      <dgm:t>
        <a:bodyPr/>
        <a:lstStyle/>
        <a:p>
          <a:endParaRPr lang="en-US"/>
        </a:p>
      </dgm:t>
    </dgm:pt>
    <dgm:pt modelId="{252EF153-D357-4DD1-A5FE-D8E11EF1BA08}" type="pres">
      <dgm:prSet presAssocID="{84CE1E13-099C-4296-B271-D74A565EAE90}" presName="descendantText" presStyleLbl="alignAccFollowNode1" presStyleIdx="3" presStyleCnt="5" custScaleX="115046" custScaleY="97557" custLinFactNeighborX="-644" custLinFactNeighborY="3608">
        <dgm:presLayoutVars>
          <dgm:bulletEnabled val="1"/>
        </dgm:presLayoutVars>
      </dgm:prSet>
      <dgm:spPr/>
      <dgm:t>
        <a:bodyPr/>
        <a:lstStyle/>
        <a:p>
          <a:endParaRPr lang="en-US"/>
        </a:p>
      </dgm:t>
    </dgm:pt>
    <dgm:pt modelId="{A12668E6-AEC0-4785-A755-A090DB18162D}" type="pres">
      <dgm:prSet presAssocID="{AF477902-9021-45BB-851B-B55EA20AA3E3}" presName="sp" presStyleCnt="0"/>
      <dgm:spPr/>
      <dgm:t>
        <a:bodyPr/>
        <a:lstStyle/>
        <a:p>
          <a:endParaRPr lang="en-US"/>
        </a:p>
      </dgm:t>
    </dgm:pt>
    <dgm:pt modelId="{3ECC7D0F-C68A-4E0D-A0BF-3776DB303108}" type="pres">
      <dgm:prSet presAssocID="{113B6602-DB5D-41E0-A03D-90FC050900FA}" presName="linNode" presStyleCnt="0"/>
      <dgm:spPr/>
      <dgm:t>
        <a:bodyPr/>
        <a:lstStyle/>
        <a:p>
          <a:endParaRPr lang="en-US"/>
        </a:p>
      </dgm:t>
    </dgm:pt>
    <dgm:pt modelId="{5ECE6F83-C6A3-41EA-9F6A-A7EFA8E72006}" type="pres">
      <dgm:prSet presAssocID="{113B6602-DB5D-41E0-A03D-90FC050900FA}" presName="parentText" presStyleLbl="node1" presStyleIdx="4" presStyleCnt="5" custScaleX="75289" custScaleY="100767">
        <dgm:presLayoutVars>
          <dgm:chMax val="1"/>
          <dgm:bulletEnabled val="1"/>
        </dgm:presLayoutVars>
      </dgm:prSet>
      <dgm:spPr/>
      <dgm:t>
        <a:bodyPr/>
        <a:lstStyle/>
        <a:p>
          <a:endParaRPr lang="en-US"/>
        </a:p>
      </dgm:t>
    </dgm:pt>
    <dgm:pt modelId="{BE6F39BB-842F-4319-A69D-294CB4CAE5A2}" type="pres">
      <dgm:prSet presAssocID="{113B6602-DB5D-41E0-A03D-90FC050900FA}" presName="descendantText" presStyleLbl="alignAccFollowNode1" presStyleIdx="4" presStyleCnt="5" custScaleX="113525" custScaleY="88907" custLinFactNeighborX="92" custLinFactNeighborY="-701">
        <dgm:presLayoutVars>
          <dgm:bulletEnabled val="1"/>
        </dgm:presLayoutVars>
      </dgm:prSet>
      <dgm:spPr/>
      <dgm:t>
        <a:bodyPr/>
        <a:lstStyle/>
        <a:p>
          <a:endParaRPr lang="en-US"/>
        </a:p>
      </dgm:t>
    </dgm:pt>
  </dgm:ptLst>
  <dgm:cxnLst>
    <dgm:cxn modelId="{64022E1B-5191-460B-AE5C-71C516F08CDD}" srcId="{4F971A58-FFDE-4EAF-96B1-0A6C23537A35}" destId="{113B6602-DB5D-41E0-A03D-90FC050900FA}" srcOrd="4" destOrd="0" parTransId="{9183F1B5-8C7A-43BF-8467-249F9469DC46}" sibTransId="{AFCD283E-6AAD-488F-B6CA-B9658F613322}"/>
    <dgm:cxn modelId="{7D6EDF9D-237E-4F37-B96A-2F09A57FBFA2}" srcId="{4F971A58-FFDE-4EAF-96B1-0A6C23537A35}" destId="{84CE1E13-099C-4296-B271-D74A565EAE90}" srcOrd="3" destOrd="0" parTransId="{7C911E6F-6DC3-4A1B-8A1F-03C978A61589}" sibTransId="{AF477902-9021-45BB-851B-B55EA20AA3E3}"/>
    <dgm:cxn modelId="{E3E38759-1FC5-4045-A22B-85A8EAA6EC9F}" type="presOf" srcId="{FD67B072-72F4-4E98-9D4B-0F3C1B15C908}" destId="{BE6F39BB-842F-4319-A69D-294CB4CAE5A2}" srcOrd="0" destOrd="0" presId="urn:microsoft.com/office/officeart/2005/8/layout/vList5"/>
    <dgm:cxn modelId="{22549D77-C7E7-46A5-8367-1350DCC4C11E}" srcId="{4FF7FD63-5FD3-4BDE-920A-ED32912DE357}" destId="{CC309DF2-4E93-4B5B-A9C6-003487C4BDBC}" srcOrd="1" destOrd="0" parTransId="{2CE3D5AF-1E8B-4B82-A77D-CF52D2D58ECA}" sibTransId="{2E1A17D4-14F2-4793-B4F3-1F981CD6D540}"/>
    <dgm:cxn modelId="{449741C6-2EAA-40DC-90DF-D6E77348B22C}" srcId="{067C3540-0561-4935-B96C-5A237693C540}" destId="{0F2437D0-1529-4A13-A082-B5347529ADC0}" srcOrd="1" destOrd="0" parTransId="{A6313779-2960-4B8F-B153-0A5BB3134576}" sibTransId="{EC4CCAF0-71A6-4BF3-AC74-B4144C84A3EB}"/>
    <dgm:cxn modelId="{2D5FC092-2A0F-4DF7-898A-697F39936A0D}" type="presOf" srcId="{F476C26C-03CC-48AB-BC60-A26A9D9E918E}" destId="{511200F4-CCDE-461C-9F9D-2A054B86787C}" srcOrd="0" destOrd="2" presId="urn:microsoft.com/office/officeart/2005/8/layout/vList5"/>
    <dgm:cxn modelId="{09E0A29C-9750-409F-9AEE-049EFF804D6A}" srcId="{113B6602-DB5D-41E0-A03D-90FC050900FA}" destId="{FD67B072-72F4-4E98-9D4B-0F3C1B15C908}" srcOrd="0" destOrd="0" parTransId="{2CB45A4A-4402-4EE9-BE82-0B9C2114F9A9}" sibTransId="{41F56B55-F456-4CA0-8433-49E952D40B04}"/>
    <dgm:cxn modelId="{7F4B02D6-13BA-457B-8C11-310769B77C0F}" type="presOf" srcId="{84CE1E13-099C-4296-B271-D74A565EAE90}" destId="{D7EAAF4F-B57F-47DD-83D3-D3729BC93875}" srcOrd="0" destOrd="0" presId="urn:microsoft.com/office/officeart/2005/8/layout/vList5"/>
    <dgm:cxn modelId="{C1A4EA3C-BBD3-4566-9FDD-CAFCB105C9BB}" type="presOf" srcId="{4F971A58-FFDE-4EAF-96B1-0A6C23537A35}" destId="{D2C41CBE-1F9A-4F64-9FA0-1A40B0FC1C1D}" srcOrd="0" destOrd="0" presId="urn:microsoft.com/office/officeart/2005/8/layout/vList5"/>
    <dgm:cxn modelId="{6C9E90DB-A0D6-4C20-8BEB-5DC119DDC2F4}" srcId="{067C3540-0561-4935-B96C-5A237693C540}" destId="{F476C26C-03CC-48AB-BC60-A26A9D9E918E}" srcOrd="2" destOrd="0" parTransId="{8C9CD013-4905-4B91-A833-A8EBD0C59AFA}" sibTransId="{BAAFA377-13B8-4ACF-ACCE-3B09A22CC405}"/>
    <dgm:cxn modelId="{15FD3DF4-C923-4CF8-9B15-25E522003B63}" type="presOf" srcId="{5489714B-B2EC-44C2-A222-9780C4A3AF4B}" destId="{C86713DE-2689-41EF-8B5B-4FF2C2DF0906}" srcOrd="0" destOrd="0" presId="urn:microsoft.com/office/officeart/2005/8/layout/vList5"/>
    <dgm:cxn modelId="{F2B08645-78EC-4C68-A773-6DE3D4609A49}" srcId="{84CE1E13-099C-4296-B271-D74A565EAE90}" destId="{2644CC75-C26A-4F3F-8628-10EC5CA8EED2}" srcOrd="1" destOrd="0" parTransId="{0F0E6D3E-7BFA-4A11-95DE-EA51D4C37FE8}" sibTransId="{92186D8C-3626-4A24-978E-1E8086D3606B}"/>
    <dgm:cxn modelId="{D1BBDE0E-1D27-485A-9B92-9E570F1B0FC5}" srcId="{4FF7FD63-5FD3-4BDE-920A-ED32912DE357}" destId="{B43E37FC-5252-42C2-8EB4-A528B70DC259}" srcOrd="0" destOrd="0" parTransId="{D5233ED7-DDA5-4940-9FB9-F0BEA8400233}" sibTransId="{1F5C4FFA-2682-49E8-BDC7-00760E5D0C60}"/>
    <dgm:cxn modelId="{1825D8EB-275E-4A8E-B9F3-7F66883D9F89}" srcId="{113B6602-DB5D-41E0-A03D-90FC050900FA}" destId="{E39FA2EA-E52B-43DF-9B75-E2A1AC5E92AA}" srcOrd="1" destOrd="0" parTransId="{F1D5FBE9-F7A7-4862-AFD0-8681571FEBF4}" sibTransId="{7155DA4A-B556-4315-89BC-1CBABBA0A1AD}"/>
    <dgm:cxn modelId="{96E17D6F-7268-4CF2-8282-359510013FDB}" type="presOf" srcId="{0F2437D0-1529-4A13-A082-B5347529ADC0}" destId="{511200F4-CCDE-461C-9F9D-2A054B86787C}" srcOrd="0" destOrd="1" presId="urn:microsoft.com/office/officeart/2005/8/layout/vList5"/>
    <dgm:cxn modelId="{37AFC7B0-D7B2-40FE-8ED0-7BACE19659DD}" type="presOf" srcId="{DCDE7ABA-09D2-4637-BAFC-D1375ACF8ACA}" destId="{252EF153-D357-4DD1-A5FE-D8E11EF1BA08}" srcOrd="0" destOrd="0" presId="urn:microsoft.com/office/officeart/2005/8/layout/vList5"/>
    <dgm:cxn modelId="{FD6D1064-625C-4FE5-8DA4-ED2E0C818792}" type="presOf" srcId="{067C3540-0561-4935-B96C-5A237693C540}" destId="{3188CB16-CD27-4CCF-AE86-40259E6983D6}" srcOrd="0" destOrd="0" presId="urn:microsoft.com/office/officeart/2005/8/layout/vList5"/>
    <dgm:cxn modelId="{2605E7E6-3E06-4B63-B2F7-C0839F1F0E88}" type="presOf" srcId="{113B6602-DB5D-41E0-A03D-90FC050900FA}" destId="{5ECE6F83-C6A3-41EA-9F6A-A7EFA8E72006}" srcOrd="0" destOrd="0" presId="urn:microsoft.com/office/officeart/2005/8/layout/vList5"/>
    <dgm:cxn modelId="{F962AA86-044E-44F8-8BC3-A3CC9965C83C}" srcId="{84CE1E13-099C-4296-B271-D74A565EAE90}" destId="{2D4FCD40-D86D-478B-84D1-DB76DFE4ACC4}" srcOrd="2" destOrd="0" parTransId="{0D184A8F-0955-451A-A391-7608D7A070E6}" sibTransId="{6BF65D85-00B7-4C7C-9674-0ED1851A95EF}"/>
    <dgm:cxn modelId="{8652B967-5A00-4725-9796-2DDC2D173307}" srcId="{5489714B-B2EC-44C2-A222-9780C4A3AF4B}" destId="{EB4BFA3D-403D-44FC-B4CC-E2692800C175}" srcOrd="0" destOrd="0" parTransId="{CD99F821-D311-42FE-AC71-B55B852912AF}" sibTransId="{A0913A13-2056-46D3-9C48-001A30D3D64D}"/>
    <dgm:cxn modelId="{71638139-3527-4BA3-9EF1-C3EF761736C3}" type="presOf" srcId="{EB4BFA3D-403D-44FC-B4CC-E2692800C175}" destId="{06184817-95CB-4EB4-B201-11918305B552}" srcOrd="0" destOrd="0" presId="urn:microsoft.com/office/officeart/2005/8/layout/vList5"/>
    <dgm:cxn modelId="{048ADA5D-DD9C-4478-AA7A-47A2E18BBD8B}" srcId="{5489714B-B2EC-44C2-A222-9780C4A3AF4B}" destId="{193BD740-0851-4E7F-A7A6-89C772F2F54F}" srcOrd="1" destOrd="0" parTransId="{5D6A20C4-FB4E-49D8-8353-74A56FD1A1C6}" sibTransId="{C2680A26-8990-47FE-8FCB-8638367D3BBA}"/>
    <dgm:cxn modelId="{F99770CC-F8EF-4772-AFE7-4AF5932C2D85}" type="presOf" srcId="{2644CC75-C26A-4F3F-8628-10EC5CA8EED2}" destId="{252EF153-D357-4DD1-A5FE-D8E11EF1BA08}" srcOrd="0" destOrd="1" presId="urn:microsoft.com/office/officeart/2005/8/layout/vList5"/>
    <dgm:cxn modelId="{DD69DE4D-BA4B-4871-A0AE-B050EBA11A88}" srcId="{4F971A58-FFDE-4EAF-96B1-0A6C23537A35}" destId="{5489714B-B2EC-44C2-A222-9780C4A3AF4B}" srcOrd="1" destOrd="0" parTransId="{573546EA-FE6E-4392-A577-2F1FD41C8FAE}" sibTransId="{073D5CEB-588F-4805-93D7-C9FC44B962C8}"/>
    <dgm:cxn modelId="{AFBD967B-BFA7-4AB4-8C88-5D2A4415A70D}" type="presOf" srcId="{2D4FCD40-D86D-478B-84D1-DB76DFE4ACC4}" destId="{252EF153-D357-4DD1-A5FE-D8E11EF1BA08}" srcOrd="0" destOrd="2" presId="urn:microsoft.com/office/officeart/2005/8/layout/vList5"/>
    <dgm:cxn modelId="{660E4610-18AF-4069-84A5-563375E3D7CA}" type="presOf" srcId="{4D14021C-1593-4C19-9270-70873D8F1A11}" destId="{511200F4-CCDE-461C-9F9D-2A054B86787C}" srcOrd="0" destOrd="0" presId="urn:microsoft.com/office/officeart/2005/8/layout/vList5"/>
    <dgm:cxn modelId="{F96C7FC1-F144-406A-BB19-50E2ABAA9B81}" srcId="{4F971A58-FFDE-4EAF-96B1-0A6C23537A35}" destId="{067C3540-0561-4935-B96C-5A237693C540}" srcOrd="0" destOrd="0" parTransId="{0189B1D2-3447-424E-911A-29C2005EA22B}" sibTransId="{2F68708F-D149-4C22-A72A-674F9B63B251}"/>
    <dgm:cxn modelId="{177F301E-59CE-478C-A1EA-F44BBEB6E308}" srcId="{84CE1E13-099C-4296-B271-D74A565EAE90}" destId="{DCDE7ABA-09D2-4637-BAFC-D1375ACF8ACA}" srcOrd="0" destOrd="0" parTransId="{0BD143A2-5F7E-46BF-B2B7-2A06944A63F9}" sibTransId="{5D2086C8-A9B8-4F30-B253-B2F594B4A12A}"/>
    <dgm:cxn modelId="{158F2B1F-3096-4EC1-9AFF-A98EE54D5340}" srcId="{4F971A58-FFDE-4EAF-96B1-0A6C23537A35}" destId="{4FF7FD63-5FD3-4BDE-920A-ED32912DE357}" srcOrd="2" destOrd="0" parTransId="{8688E422-01B6-421C-B47E-5903914BED49}" sibTransId="{4019B0BB-72CE-43E4-AE1B-C81026F26B7E}"/>
    <dgm:cxn modelId="{53B52B0D-50A5-4687-88A4-B32ECC73B5BC}" type="presOf" srcId="{4FF7FD63-5FD3-4BDE-920A-ED32912DE357}" destId="{7A20AE3F-BAED-439B-9796-F3C3BB6932E6}" srcOrd="0" destOrd="0" presId="urn:microsoft.com/office/officeart/2005/8/layout/vList5"/>
    <dgm:cxn modelId="{9BA9FE07-1D94-4ECD-87C9-93223C1A6D9E}" srcId="{067C3540-0561-4935-B96C-5A237693C540}" destId="{4D14021C-1593-4C19-9270-70873D8F1A11}" srcOrd="0" destOrd="0" parTransId="{0336202F-B46D-44CC-AFD1-6FB447ED2F22}" sibTransId="{5566A90F-9449-4314-AEF3-0B707065CD7D}"/>
    <dgm:cxn modelId="{D0BD4002-8DC6-4BBD-B604-06DE22961957}" type="presOf" srcId="{CC309DF2-4E93-4B5B-A9C6-003487C4BDBC}" destId="{0AA157B8-BDC2-4AC6-BE36-516B6F4D62F2}" srcOrd="0" destOrd="1" presId="urn:microsoft.com/office/officeart/2005/8/layout/vList5"/>
    <dgm:cxn modelId="{0D5A6FDD-3411-4AC0-827B-826D1E759F3F}" type="presOf" srcId="{193BD740-0851-4E7F-A7A6-89C772F2F54F}" destId="{06184817-95CB-4EB4-B201-11918305B552}" srcOrd="0" destOrd="1" presId="urn:microsoft.com/office/officeart/2005/8/layout/vList5"/>
    <dgm:cxn modelId="{83B8D30E-9303-4EC4-8037-A110C10DAA77}" type="presOf" srcId="{E39FA2EA-E52B-43DF-9B75-E2A1AC5E92AA}" destId="{BE6F39BB-842F-4319-A69D-294CB4CAE5A2}" srcOrd="0" destOrd="1" presId="urn:microsoft.com/office/officeart/2005/8/layout/vList5"/>
    <dgm:cxn modelId="{920C74D0-2D0F-4435-BE82-FE15C8795142}" type="presOf" srcId="{B43E37FC-5252-42C2-8EB4-A528B70DC259}" destId="{0AA157B8-BDC2-4AC6-BE36-516B6F4D62F2}" srcOrd="0" destOrd="0" presId="urn:microsoft.com/office/officeart/2005/8/layout/vList5"/>
    <dgm:cxn modelId="{FC84BA5C-6D85-41D6-956B-C97C863EA036}" type="presParOf" srcId="{D2C41CBE-1F9A-4F64-9FA0-1A40B0FC1C1D}" destId="{9B3B520E-4803-4B14-8873-EF6181AA25CE}" srcOrd="0" destOrd="0" presId="urn:microsoft.com/office/officeart/2005/8/layout/vList5"/>
    <dgm:cxn modelId="{FCA0F376-1B6F-45D1-A17A-152DCD0F26C9}" type="presParOf" srcId="{9B3B520E-4803-4B14-8873-EF6181AA25CE}" destId="{3188CB16-CD27-4CCF-AE86-40259E6983D6}" srcOrd="0" destOrd="0" presId="urn:microsoft.com/office/officeart/2005/8/layout/vList5"/>
    <dgm:cxn modelId="{421D1C3D-B734-40D8-B347-AB664609BCF2}" type="presParOf" srcId="{9B3B520E-4803-4B14-8873-EF6181AA25CE}" destId="{511200F4-CCDE-461C-9F9D-2A054B86787C}" srcOrd="1" destOrd="0" presId="urn:microsoft.com/office/officeart/2005/8/layout/vList5"/>
    <dgm:cxn modelId="{89FCE7C4-410A-490F-8C1C-4EC86EFC665B}" type="presParOf" srcId="{D2C41CBE-1F9A-4F64-9FA0-1A40B0FC1C1D}" destId="{64BB654A-4D71-4640-A613-2ABE6B64C925}" srcOrd="1" destOrd="0" presId="urn:microsoft.com/office/officeart/2005/8/layout/vList5"/>
    <dgm:cxn modelId="{043EC23F-F3C7-4538-B2CB-37D8ED0BEC8A}" type="presParOf" srcId="{D2C41CBE-1F9A-4F64-9FA0-1A40B0FC1C1D}" destId="{7346BF6D-8A89-4FB5-8C1B-A61BACB5E9F3}" srcOrd="2" destOrd="0" presId="urn:microsoft.com/office/officeart/2005/8/layout/vList5"/>
    <dgm:cxn modelId="{BA719FFA-DBE1-432D-BEEF-44610BF0231C}" type="presParOf" srcId="{7346BF6D-8A89-4FB5-8C1B-A61BACB5E9F3}" destId="{C86713DE-2689-41EF-8B5B-4FF2C2DF0906}" srcOrd="0" destOrd="0" presId="urn:microsoft.com/office/officeart/2005/8/layout/vList5"/>
    <dgm:cxn modelId="{CA275011-DDDC-45B3-B146-EE845F886220}" type="presParOf" srcId="{7346BF6D-8A89-4FB5-8C1B-A61BACB5E9F3}" destId="{06184817-95CB-4EB4-B201-11918305B552}" srcOrd="1" destOrd="0" presId="urn:microsoft.com/office/officeart/2005/8/layout/vList5"/>
    <dgm:cxn modelId="{893ED389-5BAC-447B-8FD0-7DD62249C972}" type="presParOf" srcId="{D2C41CBE-1F9A-4F64-9FA0-1A40B0FC1C1D}" destId="{5FD7AD81-2D6A-4DED-A27C-34052AD85A2F}" srcOrd="3" destOrd="0" presId="urn:microsoft.com/office/officeart/2005/8/layout/vList5"/>
    <dgm:cxn modelId="{10E7EB22-2DED-432C-A7B0-730D25DA785C}" type="presParOf" srcId="{D2C41CBE-1F9A-4F64-9FA0-1A40B0FC1C1D}" destId="{3489D981-1F5A-4D1D-8962-B3AFCD684E6E}" srcOrd="4" destOrd="0" presId="urn:microsoft.com/office/officeart/2005/8/layout/vList5"/>
    <dgm:cxn modelId="{B889FD14-4CAE-4B1C-A560-E8A5132F0CD3}" type="presParOf" srcId="{3489D981-1F5A-4D1D-8962-B3AFCD684E6E}" destId="{7A20AE3F-BAED-439B-9796-F3C3BB6932E6}" srcOrd="0" destOrd="0" presId="urn:microsoft.com/office/officeart/2005/8/layout/vList5"/>
    <dgm:cxn modelId="{B420927A-D015-4C91-89C0-E5BF78615F82}" type="presParOf" srcId="{3489D981-1F5A-4D1D-8962-B3AFCD684E6E}" destId="{0AA157B8-BDC2-4AC6-BE36-516B6F4D62F2}" srcOrd="1" destOrd="0" presId="urn:microsoft.com/office/officeart/2005/8/layout/vList5"/>
    <dgm:cxn modelId="{86F81015-0283-4B27-8D24-1060218776B4}" type="presParOf" srcId="{D2C41CBE-1F9A-4F64-9FA0-1A40B0FC1C1D}" destId="{AC0C6800-7B49-4FE4-B447-6A4B7CCD1BA2}" srcOrd="5" destOrd="0" presId="urn:microsoft.com/office/officeart/2005/8/layout/vList5"/>
    <dgm:cxn modelId="{E182D1E2-F8E4-467B-9FE3-2FF0A483E924}" type="presParOf" srcId="{D2C41CBE-1F9A-4F64-9FA0-1A40B0FC1C1D}" destId="{9E6AA134-6BA7-4F6C-BA38-0683389A603B}" srcOrd="6" destOrd="0" presId="urn:microsoft.com/office/officeart/2005/8/layout/vList5"/>
    <dgm:cxn modelId="{9BC65275-61EF-483D-B856-7BCB360D4199}" type="presParOf" srcId="{9E6AA134-6BA7-4F6C-BA38-0683389A603B}" destId="{D7EAAF4F-B57F-47DD-83D3-D3729BC93875}" srcOrd="0" destOrd="0" presId="urn:microsoft.com/office/officeart/2005/8/layout/vList5"/>
    <dgm:cxn modelId="{C8AF4CED-6E52-4D18-91C2-52808F5C4932}" type="presParOf" srcId="{9E6AA134-6BA7-4F6C-BA38-0683389A603B}" destId="{252EF153-D357-4DD1-A5FE-D8E11EF1BA08}" srcOrd="1" destOrd="0" presId="urn:microsoft.com/office/officeart/2005/8/layout/vList5"/>
    <dgm:cxn modelId="{8B361AFC-3EA5-4210-A9B7-25C508CA71E3}" type="presParOf" srcId="{D2C41CBE-1F9A-4F64-9FA0-1A40B0FC1C1D}" destId="{A12668E6-AEC0-4785-A755-A090DB18162D}" srcOrd="7" destOrd="0" presId="urn:microsoft.com/office/officeart/2005/8/layout/vList5"/>
    <dgm:cxn modelId="{747D73A9-61F2-4E7B-8C41-7969C8003DC0}" type="presParOf" srcId="{D2C41CBE-1F9A-4F64-9FA0-1A40B0FC1C1D}" destId="{3ECC7D0F-C68A-4E0D-A0BF-3776DB303108}" srcOrd="8" destOrd="0" presId="urn:microsoft.com/office/officeart/2005/8/layout/vList5"/>
    <dgm:cxn modelId="{C5C4DB48-350A-4341-9E4B-2B37207D7D0E}" type="presParOf" srcId="{3ECC7D0F-C68A-4E0D-A0BF-3776DB303108}" destId="{5ECE6F83-C6A3-41EA-9F6A-A7EFA8E72006}" srcOrd="0" destOrd="0" presId="urn:microsoft.com/office/officeart/2005/8/layout/vList5"/>
    <dgm:cxn modelId="{D72F32E4-599D-4229-AA09-B589279E4CAD}" type="presParOf" srcId="{3ECC7D0F-C68A-4E0D-A0BF-3776DB303108}" destId="{BE6F39BB-842F-4319-A69D-294CB4CAE5A2}" srcOrd="1" destOrd="0" presId="urn:microsoft.com/office/officeart/2005/8/layout/vList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97939-552D-4454-ABDB-149A76500EB4}">
      <dsp:nvSpPr>
        <dsp:cNvPr id="0" name=""/>
        <dsp:cNvSpPr/>
      </dsp:nvSpPr>
      <dsp:spPr>
        <a:xfrm>
          <a:off x="426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1: Form a Collaborative Planning Team  </a:t>
          </a:r>
          <a:endParaRPr lang="en-US" sz="1000" kern="1200" dirty="0"/>
        </a:p>
      </dsp:txBody>
      <dsp:txXfrm>
        <a:off x="321420" y="435605"/>
        <a:ext cx="951473" cy="634315"/>
      </dsp:txXfrm>
    </dsp:sp>
    <dsp:sp modelId="{5F74F48F-077E-4711-BFA6-D20F68BAC635}">
      <dsp:nvSpPr>
        <dsp:cNvPr id="0" name=""/>
        <dsp:cNvSpPr/>
      </dsp:nvSpPr>
      <dsp:spPr>
        <a:xfrm>
          <a:off x="143147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2:  Understand the Situation                              </a:t>
          </a:r>
          <a:endParaRPr lang="en-US" sz="1000" kern="1200" dirty="0"/>
        </a:p>
      </dsp:txBody>
      <dsp:txXfrm>
        <a:off x="1748630" y="435605"/>
        <a:ext cx="951473" cy="634315"/>
      </dsp:txXfrm>
    </dsp:sp>
    <dsp:sp modelId="{2865979D-0148-4B84-A10B-7D80075E2248}">
      <dsp:nvSpPr>
        <dsp:cNvPr id="0" name=""/>
        <dsp:cNvSpPr/>
      </dsp:nvSpPr>
      <dsp:spPr>
        <a:xfrm>
          <a:off x="285868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3: Determine Goals &amp; Actions</a:t>
          </a:r>
          <a:endParaRPr lang="en-US" sz="1000" kern="1200" dirty="0"/>
        </a:p>
      </dsp:txBody>
      <dsp:txXfrm>
        <a:off x="3175840" y="435605"/>
        <a:ext cx="951473" cy="634315"/>
      </dsp:txXfrm>
    </dsp:sp>
    <dsp:sp modelId="{8E2CBBA0-D83F-4B7A-BFDA-78741764DE8B}">
      <dsp:nvSpPr>
        <dsp:cNvPr id="0" name=""/>
        <dsp:cNvSpPr/>
      </dsp:nvSpPr>
      <dsp:spPr>
        <a:xfrm>
          <a:off x="428589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4:  Plan Development</a:t>
          </a:r>
          <a:endParaRPr lang="en-US" sz="1000" kern="1200" dirty="0"/>
        </a:p>
      </dsp:txBody>
      <dsp:txXfrm>
        <a:off x="4603050" y="435605"/>
        <a:ext cx="951473" cy="634315"/>
      </dsp:txXfrm>
    </dsp:sp>
    <dsp:sp modelId="{1B2FC9D2-5B1C-43C8-81FF-52BCB715F5F8}">
      <dsp:nvSpPr>
        <dsp:cNvPr id="0" name=""/>
        <dsp:cNvSpPr/>
      </dsp:nvSpPr>
      <dsp:spPr>
        <a:xfrm>
          <a:off x="571310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5: Plan Preparation, Review, &amp; Approval</a:t>
          </a:r>
          <a:endParaRPr lang="en-US" sz="1000" kern="1200" dirty="0"/>
        </a:p>
      </dsp:txBody>
      <dsp:txXfrm>
        <a:off x="6030260" y="435605"/>
        <a:ext cx="951473" cy="634315"/>
      </dsp:txXfrm>
    </dsp:sp>
    <dsp:sp modelId="{DA0AE92D-0136-4374-929B-6A7A14E672D7}">
      <dsp:nvSpPr>
        <dsp:cNvPr id="0" name=""/>
        <dsp:cNvSpPr/>
      </dsp:nvSpPr>
      <dsp:spPr>
        <a:xfrm>
          <a:off x="714031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6:  Plan Implementation &amp; Maintenance</a:t>
          </a:r>
          <a:endParaRPr lang="en-US" sz="1000" kern="1200" dirty="0"/>
        </a:p>
      </dsp:txBody>
      <dsp:txXfrm>
        <a:off x="7457470" y="435605"/>
        <a:ext cx="951473" cy="634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8B61F-E39F-4D39-8948-D544A71E41D9}">
      <dsp:nvSpPr>
        <dsp:cNvPr id="0" name=""/>
        <dsp:cNvSpPr/>
      </dsp:nvSpPr>
      <dsp:spPr>
        <a:xfrm>
          <a:off x="7040150" y="1162758"/>
          <a:ext cx="1567957" cy="3726742"/>
        </a:xfrm>
        <a:prstGeom prst="wedgeRectCallout">
          <a:avLst>
            <a:gd name="adj1" fmla="val 0"/>
            <a:gd name="adj2" fmla="val 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52388" lvl="0" indent="0" algn="l" defTabSz="577850">
            <a:lnSpc>
              <a:spcPct val="90000"/>
            </a:lnSpc>
            <a:spcBef>
              <a:spcPct val="0"/>
            </a:spcBef>
            <a:spcAft>
              <a:spcPct val="35000"/>
            </a:spcAft>
          </a:pPr>
          <a:r>
            <a:rPr lang="en-US" sz="1300" b="1" kern="1200" dirty="0" smtClean="0"/>
            <a:t>Decide on actions you want to address related to the  goals you have identified.</a:t>
          </a:r>
        </a:p>
        <a:p>
          <a:pPr marL="109538" lvl="0" indent="0" algn="l" defTabSz="577850">
            <a:lnSpc>
              <a:spcPct val="90000"/>
            </a:lnSpc>
            <a:spcBef>
              <a:spcPct val="0"/>
            </a:spcBef>
            <a:spcAft>
              <a:spcPct val="35000"/>
            </a:spcAft>
          </a:pPr>
          <a:endParaRPr lang="en-US" sz="1300" b="1" kern="1200" dirty="0" smtClean="0"/>
        </a:p>
        <a:p>
          <a:pPr marL="109538" lvl="0" indent="0" algn="l" defTabSz="577850">
            <a:lnSpc>
              <a:spcPct val="90000"/>
            </a:lnSpc>
            <a:spcBef>
              <a:spcPct val="0"/>
            </a:spcBef>
            <a:spcAft>
              <a:spcPct val="35000"/>
            </a:spcAft>
          </a:pPr>
          <a:endParaRPr lang="en-US" sz="1300" b="1" kern="1200" dirty="0" smtClean="0"/>
        </a:p>
        <a:p>
          <a:pPr marL="109538" lvl="0" indent="0" algn="l" defTabSz="577850">
            <a:lnSpc>
              <a:spcPct val="90000"/>
            </a:lnSpc>
            <a:spcBef>
              <a:spcPct val="0"/>
            </a:spcBef>
            <a:spcAft>
              <a:spcPct val="35000"/>
            </a:spcAft>
          </a:pPr>
          <a:endParaRPr lang="en-US" sz="1300" b="1" kern="1200" dirty="0" smtClean="0"/>
        </a:p>
        <a:p>
          <a:pPr marL="52388" lvl="0" indent="0" algn="l" defTabSz="577850">
            <a:lnSpc>
              <a:spcPct val="100000"/>
            </a:lnSpc>
            <a:spcBef>
              <a:spcPct val="0"/>
            </a:spcBef>
            <a:spcAft>
              <a:spcPct val="35000"/>
            </a:spcAft>
          </a:pPr>
          <a:r>
            <a:rPr lang="en-US" sz="1300" b="1" kern="1200" dirty="0" smtClean="0"/>
            <a:t>Develop actions that best fit each of your goals. </a:t>
          </a:r>
        </a:p>
        <a:p>
          <a:pPr lvl="0" algn="l" defTabSz="577850">
            <a:lnSpc>
              <a:spcPct val="90000"/>
            </a:lnSpc>
            <a:spcBef>
              <a:spcPct val="0"/>
            </a:spcBef>
            <a:spcAft>
              <a:spcPct val="35000"/>
            </a:spcAft>
          </a:pPr>
          <a:endParaRPr lang="en-US" sz="1300" b="0" kern="1200" dirty="0" smtClean="0"/>
        </a:p>
        <a:p>
          <a:pPr lvl="0" algn="l" defTabSz="577850">
            <a:lnSpc>
              <a:spcPct val="90000"/>
            </a:lnSpc>
            <a:spcBef>
              <a:spcPct val="0"/>
            </a:spcBef>
            <a:spcAft>
              <a:spcPct val="35000"/>
            </a:spcAft>
          </a:pPr>
          <a:endParaRPr lang="en-US" sz="1300" b="0" kern="1200" dirty="0"/>
        </a:p>
      </dsp:txBody>
      <dsp:txXfrm>
        <a:off x="7239196" y="1162758"/>
        <a:ext cx="1368911" cy="3726742"/>
      </dsp:txXfrm>
    </dsp:sp>
    <dsp:sp modelId="{99B194A4-6084-48BA-976A-0AE0928F4FEF}">
      <dsp:nvSpPr>
        <dsp:cNvPr id="0" name=""/>
        <dsp:cNvSpPr/>
      </dsp:nvSpPr>
      <dsp:spPr>
        <a:xfrm>
          <a:off x="7125341" y="131621"/>
          <a:ext cx="1414724" cy="10227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en-US" sz="1100" b="1" kern="1200" dirty="0" smtClean="0"/>
            <a:t>Begin Developing Action Plans</a:t>
          </a:r>
          <a:endParaRPr lang="en-US" sz="1100" b="1" kern="1200" dirty="0"/>
        </a:p>
      </dsp:txBody>
      <dsp:txXfrm>
        <a:off x="7125341" y="131621"/>
        <a:ext cx="1414724" cy="1022700"/>
      </dsp:txXfrm>
    </dsp:sp>
    <dsp:sp modelId="{27DA6B13-CB0F-4A09-A54B-E0383D765A54}">
      <dsp:nvSpPr>
        <dsp:cNvPr id="0" name=""/>
        <dsp:cNvSpPr/>
      </dsp:nvSpPr>
      <dsp:spPr>
        <a:xfrm>
          <a:off x="5678601" y="1150416"/>
          <a:ext cx="1431872" cy="3635834"/>
        </a:xfrm>
        <a:prstGeom prst="wedgeRectCallout">
          <a:avLst>
            <a:gd name="adj1" fmla="val 62500"/>
            <a:gd name="adj2" fmla="val 2083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l" defTabSz="577850">
            <a:lnSpc>
              <a:spcPct val="90000"/>
            </a:lnSpc>
            <a:spcBef>
              <a:spcPct val="0"/>
            </a:spcBef>
            <a:spcAft>
              <a:spcPct val="35000"/>
            </a:spcAft>
          </a:pPr>
          <a:r>
            <a:rPr lang="en-US" sz="1300" b="1" kern="1200" dirty="0" smtClean="0"/>
            <a:t>Identify possible actions related to each goal being considered</a:t>
          </a:r>
        </a:p>
        <a:p>
          <a:pPr lvl="0" algn="l" defTabSz="577850">
            <a:lnSpc>
              <a:spcPct val="90000"/>
            </a:lnSpc>
            <a:spcBef>
              <a:spcPct val="0"/>
            </a:spcBef>
            <a:spcAft>
              <a:spcPct val="35000"/>
            </a:spcAft>
          </a:pPr>
          <a:endParaRPr lang="en-US" sz="1300" b="1" kern="1200" dirty="0" smtClean="0"/>
        </a:p>
        <a:p>
          <a:pPr lvl="0" algn="l" defTabSz="577850">
            <a:lnSpc>
              <a:spcPct val="90000"/>
            </a:lnSpc>
            <a:spcBef>
              <a:spcPct val="0"/>
            </a:spcBef>
            <a:spcAft>
              <a:spcPct val="35000"/>
            </a:spcAft>
          </a:pPr>
          <a:endParaRPr lang="en-US" sz="1300" b="1" kern="1200" dirty="0" smtClean="0"/>
        </a:p>
        <a:p>
          <a:pPr lvl="0" algn="l" defTabSz="577850">
            <a:lnSpc>
              <a:spcPct val="90000"/>
            </a:lnSpc>
            <a:spcBef>
              <a:spcPct val="0"/>
            </a:spcBef>
            <a:spcAft>
              <a:spcPct val="35000"/>
            </a:spcAft>
          </a:pPr>
          <a:endParaRPr lang="en-US" sz="1300" b="1" kern="1200" dirty="0" smtClean="0"/>
        </a:p>
        <a:p>
          <a:pPr lvl="0" algn="l" defTabSz="577850">
            <a:lnSpc>
              <a:spcPct val="90000"/>
            </a:lnSpc>
            <a:spcBef>
              <a:spcPct val="0"/>
            </a:spcBef>
            <a:spcAft>
              <a:spcPts val="0"/>
            </a:spcAft>
          </a:pPr>
          <a:r>
            <a:rPr lang="en-US" sz="1300" b="1" kern="1200" dirty="0" smtClean="0"/>
            <a:t>Ask yourself, “How well will each of the possible actions work in my community?” </a:t>
          </a:r>
          <a:endParaRPr lang="en-US" sz="1300" b="1" kern="1200" dirty="0"/>
        </a:p>
      </dsp:txBody>
      <dsp:txXfrm>
        <a:off x="5860372" y="1150416"/>
        <a:ext cx="1250101" cy="3635834"/>
      </dsp:txXfrm>
    </dsp:sp>
    <dsp:sp modelId="{C0E7B10B-E7D1-41D1-95BF-F80D8D47B106}">
      <dsp:nvSpPr>
        <dsp:cNvPr id="0" name=""/>
        <dsp:cNvSpPr/>
      </dsp:nvSpPr>
      <dsp:spPr>
        <a:xfrm>
          <a:off x="5693468" y="241458"/>
          <a:ext cx="1431872" cy="9089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en-US" sz="1100" b="1" kern="1200" dirty="0" smtClean="0"/>
            <a:t>Testing Options</a:t>
          </a:r>
          <a:endParaRPr lang="en-US" sz="1100" b="1" kern="1200" dirty="0"/>
        </a:p>
      </dsp:txBody>
      <dsp:txXfrm>
        <a:off x="5693468" y="241458"/>
        <a:ext cx="1431872" cy="908958"/>
      </dsp:txXfrm>
    </dsp:sp>
    <dsp:sp modelId="{6F17B1CE-B622-4026-8000-E827425EBA7D}">
      <dsp:nvSpPr>
        <dsp:cNvPr id="0" name=""/>
        <dsp:cNvSpPr/>
      </dsp:nvSpPr>
      <dsp:spPr>
        <a:xfrm>
          <a:off x="4189832" y="1148525"/>
          <a:ext cx="1496593" cy="3481800"/>
        </a:xfrm>
        <a:prstGeom prst="wedgeRectCallout">
          <a:avLst>
            <a:gd name="adj1" fmla="val 62500"/>
            <a:gd name="adj2" fmla="val 2083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63500" lvl="0" indent="0" algn="l" defTabSz="577850">
            <a:lnSpc>
              <a:spcPct val="90000"/>
            </a:lnSpc>
            <a:spcBef>
              <a:spcPct val="0"/>
            </a:spcBef>
            <a:spcAft>
              <a:spcPct val="35000"/>
            </a:spcAft>
          </a:pPr>
          <a:r>
            <a:rPr lang="en-US" sz="1300" b="1" kern="1200" dirty="0" smtClean="0"/>
            <a:t>Develop  possible goals for addressing your scenario.</a:t>
          </a:r>
        </a:p>
        <a:p>
          <a:pPr lvl="0" algn="l" defTabSz="577850">
            <a:lnSpc>
              <a:spcPct val="90000"/>
            </a:lnSpc>
            <a:spcBef>
              <a:spcPct val="0"/>
            </a:spcBef>
            <a:spcAft>
              <a:spcPct val="35000"/>
            </a:spcAft>
          </a:pPr>
          <a:endParaRPr lang="en-US" sz="1300" b="1" kern="1200" dirty="0" smtClean="0"/>
        </a:p>
        <a:p>
          <a:pPr lvl="0" algn="l" defTabSz="577850">
            <a:lnSpc>
              <a:spcPct val="90000"/>
            </a:lnSpc>
            <a:spcBef>
              <a:spcPct val="0"/>
            </a:spcBef>
            <a:spcAft>
              <a:spcPct val="35000"/>
            </a:spcAft>
          </a:pPr>
          <a:endParaRPr lang="en-US" sz="1300" b="1" kern="1200" dirty="0" smtClean="0"/>
        </a:p>
        <a:p>
          <a:pPr marL="63500" lvl="0" indent="0" algn="l" defTabSz="577850">
            <a:lnSpc>
              <a:spcPct val="90000"/>
            </a:lnSpc>
            <a:spcBef>
              <a:spcPct val="0"/>
            </a:spcBef>
            <a:spcAft>
              <a:spcPct val="35000"/>
            </a:spcAft>
          </a:pPr>
          <a:endParaRPr lang="en-US" sz="1300" b="1" kern="1200" dirty="0" smtClean="0"/>
        </a:p>
        <a:p>
          <a:pPr marL="63500" lvl="0" indent="0" algn="l" defTabSz="577850">
            <a:lnSpc>
              <a:spcPct val="90000"/>
            </a:lnSpc>
            <a:spcBef>
              <a:spcPct val="0"/>
            </a:spcBef>
            <a:spcAft>
              <a:spcPct val="35000"/>
            </a:spcAft>
          </a:pPr>
          <a:r>
            <a:rPr lang="en-US" sz="1300" b="1" kern="1200" dirty="0" smtClean="0"/>
            <a:t>What goals can your community select to either respond to or mitigate the threat?</a:t>
          </a:r>
        </a:p>
      </dsp:txBody>
      <dsp:txXfrm>
        <a:off x="4379819" y="1148525"/>
        <a:ext cx="1306606" cy="3481800"/>
      </dsp:txXfrm>
    </dsp:sp>
    <dsp:sp modelId="{ADF049DF-338F-4920-996F-26C99845EC88}">
      <dsp:nvSpPr>
        <dsp:cNvPr id="0" name=""/>
        <dsp:cNvSpPr/>
      </dsp:nvSpPr>
      <dsp:spPr>
        <a:xfrm>
          <a:off x="4261596" y="355200"/>
          <a:ext cx="1431872" cy="7952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en-US" sz="1100" b="1" kern="1200" dirty="0" smtClean="0"/>
            <a:t>Generating Options</a:t>
          </a:r>
          <a:endParaRPr lang="en-US" sz="1100" b="1" kern="1200" dirty="0"/>
        </a:p>
      </dsp:txBody>
      <dsp:txXfrm>
        <a:off x="4261596" y="355200"/>
        <a:ext cx="1431872" cy="795216"/>
      </dsp:txXfrm>
    </dsp:sp>
    <dsp:sp modelId="{6002CF2B-1B90-41EE-86C1-83D85E9BB51E}">
      <dsp:nvSpPr>
        <dsp:cNvPr id="0" name=""/>
        <dsp:cNvSpPr/>
      </dsp:nvSpPr>
      <dsp:spPr>
        <a:xfrm>
          <a:off x="2828866" y="1150416"/>
          <a:ext cx="1431872" cy="3181355"/>
        </a:xfrm>
        <a:prstGeom prst="wedgeRectCallout">
          <a:avLst>
            <a:gd name="adj1" fmla="val 62500"/>
            <a:gd name="adj2" fmla="val 2083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l" defTabSz="577850">
            <a:lnSpc>
              <a:spcPct val="90000"/>
            </a:lnSpc>
            <a:spcBef>
              <a:spcPct val="0"/>
            </a:spcBef>
            <a:spcAft>
              <a:spcPct val="35000"/>
            </a:spcAft>
          </a:pPr>
          <a:r>
            <a:rPr lang="en-US" sz="1300" b="1" kern="1200" dirty="0" smtClean="0"/>
            <a:t>Use results of the first two stages to focus on the scenario you wish to explore.</a:t>
          </a:r>
        </a:p>
        <a:p>
          <a:pPr lvl="0" algn="l" defTabSz="577850">
            <a:lnSpc>
              <a:spcPct val="50000"/>
            </a:lnSpc>
            <a:spcBef>
              <a:spcPct val="0"/>
            </a:spcBef>
            <a:spcAft>
              <a:spcPct val="35000"/>
            </a:spcAft>
          </a:pPr>
          <a:r>
            <a:rPr lang="en-US" sz="1300" kern="1200" dirty="0" smtClean="0"/>
            <a:t/>
          </a:r>
          <a:br>
            <a:rPr lang="en-US" sz="1300" kern="1200" dirty="0" smtClean="0"/>
          </a:br>
          <a:endParaRPr lang="en-US" sz="1300" kern="1200" dirty="0" smtClean="0"/>
        </a:p>
        <a:p>
          <a:pPr lvl="0" algn="l" defTabSz="577850">
            <a:lnSpc>
              <a:spcPct val="90000"/>
            </a:lnSpc>
            <a:spcBef>
              <a:spcPct val="0"/>
            </a:spcBef>
            <a:spcAft>
              <a:spcPct val="35000"/>
            </a:spcAft>
          </a:pPr>
          <a:r>
            <a:rPr lang="en-US" sz="1300" b="1" kern="1200" dirty="0" smtClean="0"/>
            <a:t>Identify the major factors affecting your community’s vulnerability to the identified hazard or threat.</a:t>
          </a:r>
        </a:p>
        <a:p>
          <a:pPr lvl="0" algn="l" defTabSz="577850">
            <a:lnSpc>
              <a:spcPct val="90000"/>
            </a:lnSpc>
            <a:spcBef>
              <a:spcPct val="0"/>
            </a:spcBef>
            <a:spcAft>
              <a:spcPct val="35000"/>
            </a:spcAft>
          </a:pPr>
          <a:endParaRPr lang="en-US" sz="1400" kern="1200" dirty="0" smtClean="0"/>
        </a:p>
        <a:p>
          <a:pPr lvl="0" algn="l" defTabSz="577850">
            <a:lnSpc>
              <a:spcPct val="90000"/>
            </a:lnSpc>
            <a:spcBef>
              <a:spcPct val="0"/>
            </a:spcBef>
            <a:spcAft>
              <a:spcPct val="35000"/>
            </a:spcAft>
          </a:pPr>
          <a:endParaRPr lang="en-US" sz="1400" kern="1200" dirty="0"/>
        </a:p>
      </dsp:txBody>
      <dsp:txXfrm>
        <a:off x="3010637" y="1150416"/>
        <a:ext cx="1250101" cy="3181355"/>
      </dsp:txXfrm>
    </dsp:sp>
    <dsp:sp modelId="{BFDA3946-EC29-4308-B3F0-08980888BE9D}">
      <dsp:nvSpPr>
        <dsp:cNvPr id="0" name=""/>
        <dsp:cNvSpPr/>
      </dsp:nvSpPr>
      <dsp:spPr>
        <a:xfrm>
          <a:off x="2828866" y="472359"/>
          <a:ext cx="1431872" cy="6814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en-US" sz="1100" b="1" kern="1200" dirty="0" smtClean="0"/>
            <a:t>Building</a:t>
          </a:r>
        </a:p>
        <a:p>
          <a:pPr lvl="0" algn="ctr" defTabSz="488950">
            <a:lnSpc>
              <a:spcPct val="90000"/>
            </a:lnSpc>
            <a:spcBef>
              <a:spcPct val="0"/>
            </a:spcBef>
            <a:spcAft>
              <a:spcPct val="35000"/>
            </a:spcAft>
          </a:pPr>
          <a:r>
            <a:rPr lang="en-US" sz="1100" b="1" kern="1200" dirty="0" smtClean="0"/>
            <a:t>Scenarios</a:t>
          </a:r>
          <a:endParaRPr lang="en-US" sz="1100" b="1" kern="1200" dirty="0"/>
        </a:p>
      </dsp:txBody>
      <dsp:txXfrm>
        <a:off x="2828866" y="472359"/>
        <a:ext cx="1431872" cy="681474"/>
      </dsp:txXfrm>
    </dsp:sp>
    <dsp:sp modelId="{BF545D29-882E-4C5E-8647-B7EDC0C3BCA3}">
      <dsp:nvSpPr>
        <dsp:cNvPr id="0" name=""/>
        <dsp:cNvSpPr/>
      </dsp:nvSpPr>
      <dsp:spPr>
        <a:xfrm>
          <a:off x="1397851" y="1150416"/>
          <a:ext cx="1431872" cy="2953871"/>
        </a:xfrm>
        <a:prstGeom prst="wedgeRectCallout">
          <a:avLst>
            <a:gd name="adj1" fmla="val 62500"/>
            <a:gd name="adj2" fmla="val 2083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0" lvl="0" indent="0" algn="l" defTabSz="577850">
            <a:lnSpc>
              <a:spcPct val="90000"/>
            </a:lnSpc>
            <a:spcBef>
              <a:spcPct val="0"/>
            </a:spcBef>
            <a:spcAft>
              <a:spcPct val="35000"/>
            </a:spcAft>
          </a:pPr>
          <a:r>
            <a:rPr lang="en-US" sz="1300" b="1" kern="1200" dirty="0" smtClean="0"/>
            <a:t>Determine the nature &amp; level   of the community’s vulnerability.</a:t>
          </a:r>
        </a:p>
        <a:p>
          <a:pPr lvl="0" algn="l" defTabSz="577850">
            <a:lnSpc>
              <a:spcPct val="90000"/>
            </a:lnSpc>
            <a:spcBef>
              <a:spcPct val="0"/>
            </a:spcBef>
            <a:spcAft>
              <a:spcPct val="35000"/>
            </a:spcAft>
            <a:tabLst/>
          </a:pPr>
          <a:endParaRPr lang="en-US" sz="1300" b="1" kern="1200" dirty="0" smtClean="0"/>
        </a:p>
        <a:p>
          <a:pPr lvl="0" algn="l" defTabSz="577850">
            <a:lnSpc>
              <a:spcPct val="90000"/>
            </a:lnSpc>
            <a:spcBef>
              <a:spcPct val="0"/>
            </a:spcBef>
            <a:spcAft>
              <a:spcPct val="35000"/>
            </a:spcAft>
          </a:pPr>
          <a:endParaRPr lang="en-US" sz="1300" b="1" kern="1200" dirty="0" smtClean="0"/>
        </a:p>
        <a:p>
          <a:pPr lvl="0" algn="l" defTabSz="577850">
            <a:lnSpc>
              <a:spcPct val="90000"/>
            </a:lnSpc>
            <a:spcBef>
              <a:spcPct val="0"/>
            </a:spcBef>
            <a:spcAft>
              <a:spcPct val="35000"/>
            </a:spcAft>
          </a:pPr>
          <a:r>
            <a:rPr lang="en-US" sz="1300" b="1" kern="1200" dirty="0" smtClean="0"/>
            <a:t>Can your community do something about the hazard or threat?</a:t>
          </a:r>
          <a:endParaRPr lang="en-US" sz="1300" b="1" kern="1200" dirty="0"/>
        </a:p>
      </dsp:txBody>
      <dsp:txXfrm>
        <a:off x="1584766" y="1150416"/>
        <a:ext cx="1250101" cy="2953871"/>
      </dsp:txXfrm>
    </dsp:sp>
    <dsp:sp modelId="{35353D8F-130D-454F-83D7-AAFC219129E4}">
      <dsp:nvSpPr>
        <dsp:cNvPr id="0" name=""/>
        <dsp:cNvSpPr/>
      </dsp:nvSpPr>
      <dsp:spPr>
        <a:xfrm>
          <a:off x="1397851" y="582195"/>
          <a:ext cx="1431872" cy="568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en-US" sz="1100" b="1" kern="1200" dirty="0" smtClean="0"/>
            <a:t>Assessing</a:t>
          </a:r>
        </a:p>
        <a:p>
          <a:pPr lvl="0" algn="ctr" defTabSz="488950">
            <a:lnSpc>
              <a:spcPct val="90000"/>
            </a:lnSpc>
            <a:spcBef>
              <a:spcPct val="0"/>
            </a:spcBef>
            <a:spcAft>
              <a:spcPct val="35000"/>
            </a:spcAft>
          </a:pPr>
          <a:r>
            <a:rPr lang="en-US" sz="1100" b="1" kern="1200" dirty="0" smtClean="0"/>
            <a:t>Vulnerability</a:t>
          </a:r>
          <a:endParaRPr lang="en-US" sz="1100" b="1" kern="1200" dirty="0"/>
        </a:p>
      </dsp:txBody>
      <dsp:txXfrm>
        <a:off x="1397851" y="582195"/>
        <a:ext cx="1431872" cy="568221"/>
      </dsp:txXfrm>
    </dsp:sp>
    <dsp:sp modelId="{ACFCBD19-B409-46F3-8BA3-14B726BAA520}">
      <dsp:nvSpPr>
        <dsp:cNvPr id="0" name=""/>
        <dsp:cNvSpPr/>
      </dsp:nvSpPr>
      <dsp:spPr>
        <a:xfrm>
          <a:off x="-34021" y="1150416"/>
          <a:ext cx="1431872" cy="2726875"/>
        </a:xfrm>
        <a:prstGeom prst="wedgeRectCallout">
          <a:avLst>
            <a:gd name="adj1" fmla="val 62500"/>
            <a:gd name="adj2" fmla="val 2083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l" defTabSz="577850">
            <a:lnSpc>
              <a:spcPct val="90000"/>
            </a:lnSpc>
            <a:spcBef>
              <a:spcPct val="0"/>
            </a:spcBef>
            <a:spcAft>
              <a:spcPct val="35000"/>
            </a:spcAft>
          </a:pPr>
          <a:r>
            <a:rPr lang="en-US" sz="1300" b="1" kern="1200" dirty="0" smtClean="0"/>
            <a:t>Identify hazard/threat you want to address.</a:t>
          </a:r>
        </a:p>
        <a:p>
          <a:pPr lvl="0" algn="l" defTabSz="577850">
            <a:lnSpc>
              <a:spcPct val="50000"/>
            </a:lnSpc>
            <a:spcBef>
              <a:spcPct val="0"/>
            </a:spcBef>
            <a:spcAft>
              <a:spcPct val="35000"/>
            </a:spcAft>
          </a:pPr>
          <a:endParaRPr lang="en-US" sz="1300" b="1" kern="1200" dirty="0" smtClean="0"/>
        </a:p>
        <a:p>
          <a:pPr lvl="0" algn="l" defTabSz="577850">
            <a:lnSpc>
              <a:spcPct val="50000"/>
            </a:lnSpc>
            <a:spcBef>
              <a:spcPct val="0"/>
            </a:spcBef>
            <a:spcAft>
              <a:spcPct val="35000"/>
            </a:spcAft>
          </a:pPr>
          <a:endParaRPr lang="en-US" sz="1300" b="1" kern="1200" dirty="0" smtClean="0"/>
        </a:p>
        <a:p>
          <a:pPr lvl="0" algn="l" defTabSz="577850">
            <a:lnSpc>
              <a:spcPct val="90000"/>
            </a:lnSpc>
            <a:spcBef>
              <a:spcPct val="0"/>
            </a:spcBef>
            <a:spcAft>
              <a:spcPct val="35000"/>
            </a:spcAft>
          </a:pPr>
          <a:endParaRPr lang="en-US" sz="1300" b="1" kern="1200" dirty="0" smtClean="0">
            <a:solidFill>
              <a:schemeClr val="tx1"/>
            </a:solidFill>
          </a:endParaRPr>
        </a:p>
        <a:p>
          <a:pPr lvl="0" algn="l" defTabSz="577850">
            <a:lnSpc>
              <a:spcPct val="90000"/>
            </a:lnSpc>
            <a:spcBef>
              <a:spcPct val="0"/>
            </a:spcBef>
            <a:spcAft>
              <a:spcPct val="35000"/>
            </a:spcAft>
          </a:pPr>
          <a:r>
            <a:rPr lang="en-US" sz="1300" b="1" kern="1200" dirty="0" smtClean="0">
              <a:solidFill>
                <a:schemeClr val="tx1"/>
              </a:solidFill>
            </a:rPr>
            <a:t>Is hazard/threat one that can be applied to a scenario planning activity?</a:t>
          </a:r>
          <a:endParaRPr lang="en-US" sz="1300" b="1" kern="1200" dirty="0">
            <a:solidFill>
              <a:schemeClr val="tx1"/>
            </a:solidFill>
          </a:endParaRPr>
        </a:p>
      </dsp:txBody>
      <dsp:txXfrm>
        <a:off x="147749" y="1150416"/>
        <a:ext cx="1250101" cy="2726875"/>
      </dsp:txXfrm>
    </dsp:sp>
    <dsp:sp modelId="{8970EC95-BC12-4158-9288-5BBC2FE8AE38}">
      <dsp:nvSpPr>
        <dsp:cNvPr id="0" name=""/>
        <dsp:cNvSpPr/>
      </dsp:nvSpPr>
      <dsp:spPr>
        <a:xfrm>
          <a:off x="-34021" y="695937"/>
          <a:ext cx="1431872" cy="4544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488950">
            <a:lnSpc>
              <a:spcPct val="90000"/>
            </a:lnSpc>
            <a:spcBef>
              <a:spcPct val="0"/>
            </a:spcBef>
            <a:spcAft>
              <a:spcPct val="35000"/>
            </a:spcAft>
          </a:pPr>
          <a:r>
            <a:rPr lang="en-US" sz="1100" b="1" kern="1200" dirty="0" smtClean="0"/>
            <a:t>Identifying</a:t>
          </a:r>
        </a:p>
        <a:p>
          <a:pPr lvl="0" algn="ctr" defTabSz="488950">
            <a:lnSpc>
              <a:spcPct val="90000"/>
            </a:lnSpc>
            <a:spcBef>
              <a:spcPct val="0"/>
            </a:spcBef>
            <a:spcAft>
              <a:spcPct val="35000"/>
            </a:spcAft>
          </a:pPr>
          <a:r>
            <a:rPr lang="en-US" sz="1100" b="1" kern="1200" dirty="0" smtClean="0"/>
            <a:t>Threats</a:t>
          </a:r>
          <a:endParaRPr lang="en-US" sz="1100" b="1" kern="1200" dirty="0"/>
        </a:p>
      </dsp:txBody>
      <dsp:txXfrm>
        <a:off x="-34021" y="695937"/>
        <a:ext cx="1431872" cy="454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41530-7507-46E2-BEAD-2432EADB00DD}">
      <dsp:nvSpPr>
        <dsp:cNvPr id="0" name=""/>
        <dsp:cNvSpPr/>
      </dsp:nvSpPr>
      <dsp:spPr>
        <a:xfrm>
          <a:off x="1716359" y="1820083"/>
          <a:ext cx="2776047" cy="1797727"/>
        </a:xfrm>
        <a:prstGeom prst="ellipse">
          <a:avLst/>
        </a:prstGeom>
        <a:solidFill>
          <a:schemeClr val="accent4">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100000"/>
            </a:lnSpc>
            <a:spcBef>
              <a:spcPct val="0"/>
            </a:spcBef>
            <a:spcAft>
              <a:spcPct val="35000"/>
            </a:spcAft>
          </a:pPr>
          <a:r>
            <a:rPr lang="en-US" sz="2500" kern="1200" dirty="0" smtClean="0"/>
            <a:t>Emergency Support Functions</a:t>
          </a:r>
          <a:endParaRPr lang="en-US" sz="2500" kern="1200" dirty="0"/>
        </a:p>
      </dsp:txBody>
      <dsp:txXfrm>
        <a:off x="2122902" y="2083354"/>
        <a:ext cx="1962961" cy="1271185"/>
      </dsp:txXfrm>
    </dsp:sp>
    <dsp:sp modelId="{F92F3CE1-FC2D-4F52-A23F-1D8DE234A8CC}">
      <dsp:nvSpPr>
        <dsp:cNvPr id="0" name=""/>
        <dsp:cNvSpPr/>
      </dsp:nvSpPr>
      <dsp:spPr>
        <a:xfrm rot="10514904">
          <a:off x="259648" y="2793238"/>
          <a:ext cx="1389785"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7B74C4-EB2E-49FC-9AF8-0653200AB83A}">
      <dsp:nvSpPr>
        <dsp:cNvPr id="0" name=""/>
        <dsp:cNvSpPr/>
      </dsp:nvSpPr>
      <dsp:spPr>
        <a:xfrm>
          <a:off x="5595" y="2750056"/>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1</a:t>
          </a:r>
          <a:endParaRPr lang="en-US" sz="2100" kern="1200" dirty="0"/>
        </a:p>
      </dsp:txBody>
      <dsp:txXfrm>
        <a:off x="17612" y="2762073"/>
        <a:ext cx="488846" cy="386270"/>
      </dsp:txXfrm>
    </dsp:sp>
    <dsp:sp modelId="{1427F13C-B42D-4FC5-9F3D-06CA85772B9F}">
      <dsp:nvSpPr>
        <dsp:cNvPr id="0" name=""/>
        <dsp:cNvSpPr/>
      </dsp:nvSpPr>
      <dsp:spPr>
        <a:xfrm rot="11313873">
          <a:off x="328089" y="2298377"/>
          <a:ext cx="1353973"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C98CD8-7E8A-4F06-92B1-C9FC56CE5AC0}">
      <dsp:nvSpPr>
        <dsp:cNvPr id="0" name=""/>
        <dsp:cNvSpPr/>
      </dsp:nvSpPr>
      <dsp:spPr>
        <a:xfrm>
          <a:off x="79198" y="2096814"/>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2</a:t>
          </a:r>
          <a:endParaRPr lang="en-US" sz="2100" kern="1200" dirty="0"/>
        </a:p>
      </dsp:txBody>
      <dsp:txXfrm>
        <a:off x="91215" y="2108831"/>
        <a:ext cx="488846" cy="386270"/>
      </dsp:txXfrm>
    </dsp:sp>
    <dsp:sp modelId="{382ED4CC-6475-4315-81EA-D6F4BA644B39}">
      <dsp:nvSpPr>
        <dsp:cNvPr id="0" name=""/>
        <dsp:cNvSpPr/>
      </dsp:nvSpPr>
      <dsp:spPr>
        <a:xfrm rot="12127571">
          <a:off x="501066" y="1841440"/>
          <a:ext cx="1403791"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1DCF16-7C4E-4651-B845-C36D5D3280D2}">
      <dsp:nvSpPr>
        <dsp:cNvPr id="0" name=""/>
        <dsp:cNvSpPr/>
      </dsp:nvSpPr>
      <dsp:spPr>
        <a:xfrm>
          <a:off x="296315" y="1476328"/>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3</a:t>
          </a:r>
          <a:endParaRPr lang="en-US" sz="2100" kern="1200" dirty="0"/>
        </a:p>
      </dsp:txBody>
      <dsp:txXfrm>
        <a:off x="308332" y="1488345"/>
        <a:ext cx="488846" cy="386270"/>
      </dsp:txXfrm>
    </dsp:sp>
    <dsp:sp modelId="{882253EC-7525-4C22-8772-3B533B25FD35}">
      <dsp:nvSpPr>
        <dsp:cNvPr id="0" name=""/>
        <dsp:cNvSpPr/>
      </dsp:nvSpPr>
      <dsp:spPr>
        <a:xfrm rot="12954190">
          <a:off x="761031" y="1457110"/>
          <a:ext cx="1489223"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0292E6-2E41-45DC-9AE8-ACCA3E5709AA}">
      <dsp:nvSpPr>
        <dsp:cNvPr id="0" name=""/>
        <dsp:cNvSpPr/>
      </dsp:nvSpPr>
      <dsp:spPr>
        <a:xfrm>
          <a:off x="646060" y="919713"/>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4</a:t>
          </a:r>
          <a:endParaRPr lang="en-US" sz="2100" kern="1200" dirty="0"/>
        </a:p>
      </dsp:txBody>
      <dsp:txXfrm>
        <a:off x="658077" y="931730"/>
        <a:ext cx="488846" cy="386270"/>
      </dsp:txXfrm>
    </dsp:sp>
    <dsp:sp modelId="{18AA8EF0-C6DC-4A99-8B4D-676A4B0C6929}">
      <dsp:nvSpPr>
        <dsp:cNvPr id="0" name=""/>
        <dsp:cNvSpPr/>
      </dsp:nvSpPr>
      <dsp:spPr>
        <a:xfrm rot="13790799">
          <a:off x="1088469" y="1155747"/>
          <a:ext cx="1570346"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CB988C-C84B-4781-9ABF-A4EAF25584D0}">
      <dsp:nvSpPr>
        <dsp:cNvPr id="0" name=""/>
        <dsp:cNvSpPr/>
      </dsp:nvSpPr>
      <dsp:spPr>
        <a:xfrm>
          <a:off x="1110895" y="454878"/>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5</a:t>
          </a:r>
          <a:endParaRPr lang="en-US" sz="2100" kern="1200" dirty="0"/>
        </a:p>
      </dsp:txBody>
      <dsp:txXfrm>
        <a:off x="1122912" y="466895"/>
        <a:ext cx="488846" cy="386270"/>
      </dsp:txXfrm>
    </dsp:sp>
    <dsp:sp modelId="{C3951808-573B-49BB-8ECE-97D2B252CA7B}">
      <dsp:nvSpPr>
        <dsp:cNvPr id="0" name=""/>
        <dsp:cNvSpPr/>
      </dsp:nvSpPr>
      <dsp:spPr>
        <a:xfrm rot="14633492">
          <a:off x="1466713" y="939155"/>
          <a:ext cx="1633202"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C21ECC-4ECC-4E2D-B32B-A49AB09980FB}">
      <dsp:nvSpPr>
        <dsp:cNvPr id="0" name=""/>
        <dsp:cNvSpPr/>
      </dsp:nvSpPr>
      <dsp:spPr>
        <a:xfrm>
          <a:off x="1667510" y="105133"/>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6</a:t>
          </a:r>
          <a:endParaRPr lang="en-US" sz="2100" kern="1200" dirty="0"/>
        </a:p>
      </dsp:txBody>
      <dsp:txXfrm>
        <a:off x="1679527" y="117150"/>
        <a:ext cx="488846" cy="386270"/>
      </dsp:txXfrm>
    </dsp:sp>
    <dsp:sp modelId="{900FF6BC-8689-4992-98BE-11BD7BA2DCC9}">
      <dsp:nvSpPr>
        <dsp:cNvPr id="0" name=""/>
        <dsp:cNvSpPr/>
      </dsp:nvSpPr>
      <dsp:spPr>
        <a:xfrm rot="15477720">
          <a:off x="1880896" y="808721"/>
          <a:ext cx="1676794"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0353A0-1F53-4101-822F-1E4CFCAA4A9C}">
      <dsp:nvSpPr>
        <dsp:cNvPr id="0" name=""/>
        <dsp:cNvSpPr/>
      </dsp:nvSpPr>
      <dsp:spPr>
        <a:xfrm>
          <a:off x="2287996" y="-111983"/>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7</a:t>
          </a:r>
          <a:endParaRPr lang="en-US" sz="2100" kern="1200" dirty="0"/>
        </a:p>
      </dsp:txBody>
      <dsp:txXfrm>
        <a:off x="2300013" y="-99966"/>
        <a:ext cx="488846" cy="386270"/>
      </dsp:txXfrm>
    </dsp:sp>
    <dsp:sp modelId="{D2551687-32DA-4F81-966A-11093B354EBB}">
      <dsp:nvSpPr>
        <dsp:cNvPr id="0" name=""/>
        <dsp:cNvSpPr/>
      </dsp:nvSpPr>
      <dsp:spPr>
        <a:xfrm rot="16318766">
          <a:off x="2316912" y="766009"/>
          <a:ext cx="1702718"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47CB5B-681A-4F38-A993-1B3E55ACBF87}">
      <dsp:nvSpPr>
        <dsp:cNvPr id="0" name=""/>
        <dsp:cNvSpPr/>
      </dsp:nvSpPr>
      <dsp:spPr>
        <a:xfrm>
          <a:off x="2941238" y="-185586"/>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8</a:t>
          </a:r>
          <a:endParaRPr lang="en-US" sz="2100" kern="1200" dirty="0"/>
        </a:p>
      </dsp:txBody>
      <dsp:txXfrm>
        <a:off x="2953255" y="-173569"/>
        <a:ext cx="488846" cy="386270"/>
      </dsp:txXfrm>
    </dsp:sp>
    <dsp:sp modelId="{5EB7654D-B2A2-4BDB-AC34-28E2158FC853}">
      <dsp:nvSpPr>
        <dsp:cNvPr id="0" name=""/>
        <dsp:cNvSpPr/>
      </dsp:nvSpPr>
      <dsp:spPr>
        <a:xfrm rot="17152260">
          <a:off x="2761332" y="811748"/>
          <a:ext cx="1711207"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7EEB39-83C2-4CE3-B721-F4AF3A4786E7}">
      <dsp:nvSpPr>
        <dsp:cNvPr id="0" name=""/>
        <dsp:cNvSpPr/>
      </dsp:nvSpPr>
      <dsp:spPr>
        <a:xfrm>
          <a:off x="3594479" y="-111983"/>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9</a:t>
          </a:r>
          <a:endParaRPr lang="en-US" sz="2100" kern="1200" dirty="0"/>
        </a:p>
      </dsp:txBody>
      <dsp:txXfrm>
        <a:off x="3606496" y="-99966"/>
        <a:ext cx="488846" cy="386270"/>
      </dsp:txXfrm>
    </dsp:sp>
    <dsp:sp modelId="{17BE8121-A400-4FE3-9E92-F08A1BC29F23}">
      <dsp:nvSpPr>
        <dsp:cNvPr id="0" name=""/>
        <dsp:cNvSpPr/>
      </dsp:nvSpPr>
      <dsp:spPr>
        <a:xfrm rot="17974610">
          <a:off x="3201492" y="945329"/>
          <a:ext cx="1700484"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0C6586-3077-4AD6-B380-3503C9E43EB1}">
      <dsp:nvSpPr>
        <dsp:cNvPr id="0" name=""/>
        <dsp:cNvSpPr/>
      </dsp:nvSpPr>
      <dsp:spPr>
        <a:xfrm>
          <a:off x="4214965" y="105133"/>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10</a:t>
          </a:r>
          <a:endParaRPr lang="en-US" sz="2100" kern="1200" dirty="0"/>
        </a:p>
      </dsp:txBody>
      <dsp:txXfrm>
        <a:off x="4226982" y="117150"/>
        <a:ext cx="488846" cy="386270"/>
      </dsp:txXfrm>
    </dsp:sp>
    <dsp:sp modelId="{F59C9738-7E18-4CA9-AD46-C35560F7CF37}">
      <dsp:nvSpPr>
        <dsp:cNvPr id="0" name=""/>
        <dsp:cNvSpPr/>
      </dsp:nvSpPr>
      <dsp:spPr>
        <a:xfrm rot="18783272">
          <a:off x="3624534" y="1165082"/>
          <a:ext cx="1668142"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3432C-DDF6-41C5-99EF-C23E7528CDA0}">
      <dsp:nvSpPr>
        <dsp:cNvPr id="0" name=""/>
        <dsp:cNvSpPr/>
      </dsp:nvSpPr>
      <dsp:spPr>
        <a:xfrm>
          <a:off x="4771581" y="454878"/>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11</a:t>
          </a:r>
          <a:endParaRPr lang="en-US" sz="2100" kern="1200" dirty="0"/>
        </a:p>
      </dsp:txBody>
      <dsp:txXfrm>
        <a:off x="4783598" y="466895"/>
        <a:ext cx="488846" cy="386270"/>
      </dsp:txXfrm>
    </dsp:sp>
    <dsp:sp modelId="{13645F4E-81AF-4EE3-98F5-74B77BBA4FC7}">
      <dsp:nvSpPr>
        <dsp:cNvPr id="0" name=""/>
        <dsp:cNvSpPr/>
      </dsp:nvSpPr>
      <dsp:spPr>
        <a:xfrm rot="19576835">
          <a:off x="4013276" y="1468851"/>
          <a:ext cx="1615467"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FCA01B-F5C7-4B34-93BE-18526016BB1A}">
      <dsp:nvSpPr>
        <dsp:cNvPr id="0" name=""/>
        <dsp:cNvSpPr/>
      </dsp:nvSpPr>
      <dsp:spPr>
        <a:xfrm>
          <a:off x="5236415" y="919713"/>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12</a:t>
          </a:r>
          <a:endParaRPr lang="en-US" sz="2100" kern="1200" dirty="0"/>
        </a:p>
      </dsp:txBody>
      <dsp:txXfrm>
        <a:off x="5248432" y="931730"/>
        <a:ext cx="488846" cy="386270"/>
      </dsp:txXfrm>
    </dsp:sp>
    <dsp:sp modelId="{A7EBE077-6C50-431B-917B-CC035C4A639E}">
      <dsp:nvSpPr>
        <dsp:cNvPr id="0" name=""/>
        <dsp:cNvSpPr/>
      </dsp:nvSpPr>
      <dsp:spPr>
        <a:xfrm rot="20354946">
          <a:off x="4336648" y="1852800"/>
          <a:ext cx="1556435"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CEA14A-237E-44DA-AA5D-920075D8E1F0}">
      <dsp:nvSpPr>
        <dsp:cNvPr id="0" name=""/>
        <dsp:cNvSpPr/>
      </dsp:nvSpPr>
      <dsp:spPr>
        <a:xfrm>
          <a:off x="5586160" y="1476328"/>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13</a:t>
          </a:r>
          <a:endParaRPr lang="en-US" sz="2100" kern="1200" dirty="0"/>
        </a:p>
      </dsp:txBody>
      <dsp:txXfrm>
        <a:off x="5598177" y="1488345"/>
        <a:ext cx="488846" cy="386270"/>
      </dsp:txXfrm>
    </dsp:sp>
    <dsp:sp modelId="{18E88A28-0C46-469D-9E84-DB8A83230C9A}">
      <dsp:nvSpPr>
        <dsp:cNvPr id="0" name=""/>
        <dsp:cNvSpPr/>
      </dsp:nvSpPr>
      <dsp:spPr>
        <a:xfrm rot="21118134">
          <a:off x="4541058" y="2304167"/>
          <a:ext cx="1526143"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61E462-6AD8-437E-A8A8-F0B1D936231D}">
      <dsp:nvSpPr>
        <dsp:cNvPr id="0" name=""/>
        <dsp:cNvSpPr/>
      </dsp:nvSpPr>
      <dsp:spPr>
        <a:xfrm>
          <a:off x="5803277" y="2096814"/>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14</a:t>
          </a:r>
          <a:endParaRPr lang="en-US" sz="2100" kern="1200" dirty="0"/>
        </a:p>
      </dsp:txBody>
      <dsp:txXfrm>
        <a:off x="5815294" y="2108831"/>
        <a:ext cx="488846" cy="386270"/>
      </dsp:txXfrm>
    </dsp:sp>
    <dsp:sp modelId="{34942CF6-A444-4E69-8D43-FA955C61B9AF}">
      <dsp:nvSpPr>
        <dsp:cNvPr id="0" name=""/>
        <dsp:cNvSpPr/>
      </dsp:nvSpPr>
      <dsp:spPr>
        <a:xfrm rot="267606">
          <a:off x="4570875" y="2789956"/>
          <a:ext cx="1564814"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E3E5C8-80E7-4EF4-ABF0-3341BEB093E3}">
      <dsp:nvSpPr>
        <dsp:cNvPr id="0" name=""/>
        <dsp:cNvSpPr/>
      </dsp:nvSpPr>
      <dsp:spPr>
        <a:xfrm>
          <a:off x="5876880" y="2750056"/>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15</a:t>
          </a:r>
          <a:endParaRPr lang="en-US" sz="2100" kern="1200" dirty="0"/>
        </a:p>
      </dsp:txBody>
      <dsp:txXfrm>
        <a:off x="5888897" y="2762073"/>
        <a:ext cx="488846" cy="386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200F4-CCDE-461C-9F9D-2A054B86787C}">
      <dsp:nvSpPr>
        <dsp:cNvPr id="0" name=""/>
        <dsp:cNvSpPr/>
      </dsp:nvSpPr>
      <dsp:spPr>
        <a:xfrm rot="5400000">
          <a:off x="5098855" y="-2643520"/>
          <a:ext cx="702556" cy="6247892"/>
        </a:xfrm>
        <a:prstGeom prst="round2SameRect">
          <a:avLst/>
        </a:prstGeom>
        <a:noFill/>
        <a:ln w="25400" cap="flat" cmpd="sng" algn="ctr">
          <a:solidFill>
            <a:schemeClr val="accent4"/>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What do you want to achieve?</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Why is this goal important?</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Where will you focus your efforts? </a:t>
          </a:r>
          <a:endParaRPr lang="en-US" sz="1400" kern="1200" dirty="0">
            <a:solidFill>
              <a:schemeClr val="tx1"/>
            </a:solidFill>
          </a:endParaRPr>
        </a:p>
      </dsp:txBody>
      <dsp:txXfrm rot="-5400000">
        <a:off x="2326187" y="163444"/>
        <a:ext cx="6213596" cy="633964"/>
      </dsp:txXfrm>
    </dsp:sp>
    <dsp:sp modelId="{3188CB16-CD27-4CCF-AE86-40259E6983D6}">
      <dsp:nvSpPr>
        <dsp:cNvPr id="0" name=""/>
        <dsp:cNvSpPr/>
      </dsp:nvSpPr>
      <dsp:spPr>
        <a:xfrm>
          <a:off x="701" y="0"/>
          <a:ext cx="2322578" cy="915657"/>
        </a:xfrm>
        <a:prstGeom prst="roundRect">
          <a:avLst/>
        </a:prstGeom>
        <a:solidFill>
          <a:schemeClr val="accent4">
            <a:lumMod val="75000"/>
          </a:schemeClr>
        </a:solidFill>
        <a:ln>
          <a:solidFill>
            <a:schemeClr val="accent4">
              <a:lumMod val="75000"/>
            </a:schemeClr>
          </a:solidFill>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Specific</a:t>
          </a:r>
          <a:endParaRPr lang="en-US" sz="2800" b="1" kern="1200" dirty="0"/>
        </a:p>
      </dsp:txBody>
      <dsp:txXfrm>
        <a:off x="45400" y="44699"/>
        <a:ext cx="2233180" cy="826259"/>
      </dsp:txXfrm>
    </dsp:sp>
    <dsp:sp modelId="{06184817-95CB-4EB4-B201-11918305B552}">
      <dsp:nvSpPr>
        <dsp:cNvPr id="0" name=""/>
        <dsp:cNvSpPr/>
      </dsp:nvSpPr>
      <dsp:spPr>
        <a:xfrm rot="5400000">
          <a:off x="5096415" y="-1702616"/>
          <a:ext cx="708792" cy="6244315"/>
        </a:xfrm>
        <a:prstGeom prst="round2SameRect">
          <a:avLst/>
        </a:prstGeom>
        <a:noFill/>
        <a:ln w="25400" cap="flat" cmpd="sng" algn="ctr">
          <a:solidFill>
            <a:schemeClr val="accent4"/>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How do you plan to measure progress towards your goal?</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What is the end result as well as the milestones along the way?</a:t>
          </a:r>
          <a:endParaRPr lang="en-US" sz="1400" kern="1200" dirty="0">
            <a:solidFill>
              <a:schemeClr val="tx1"/>
            </a:solidFill>
          </a:endParaRPr>
        </a:p>
      </dsp:txBody>
      <dsp:txXfrm rot="-5400000">
        <a:off x="2328654" y="1099745"/>
        <a:ext cx="6209715" cy="639592"/>
      </dsp:txXfrm>
    </dsp:sp>
    <dsp:sp modelId="{C86713DE-2689-41EF-8B5B-4FF2C2DF0906}">
      <dsp:nvSpPr>
        <dsp:cNvPr id="0" name=""/>
        <dsp:cNvSpPr/>
      </dsp:nvSpPr>
      <dsp:spPr>
        <a:xfrm>
          <a:off x="701" y="959272"/>
          <a:ext cx="2322584" cy="881100"/>
        </a:xfrm>
        <a:prstGeom prst="roundRect">
          <a:avLst/>
        </a:prstGeom>
        <a:solidFill>
          <a:schemeClr val="accent4">
            <a:lumMod val="75000"/>
          </a:schemeClr>
        </a:solidFill>
        <a:ln>
          <a:noFill/>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Measurable</a:t>
          </a:r>
          <a:endParaRPr lang="en-US" sz="2800" b="1" kern="1200" dirty="0"/>
        </a:p>
      </dsp:txBody>
      <dsp:txXfrm>
        <a:off x="43713" y="1002284"/>
        <a:ext cx="2236560" cy="795076"/>
      </dsp:txXfrm>
    </dsp:sp>
    <dsp:sp modelId="{0AA157B8-BDC2-4AC6-BE36-516B6F4D62F2}">
      <dsp:nvSpPr>
        <dsp:cNvPr id="0" name=""/>
        <dsp:cNvSpPr/>
      </dsp:nvSpPr>
      <dsp:spPr>
        <a:xfrm rot="5400000">
          <a:off x="5106315" y="-793507"/>
          <a:ext cx="687534" cy="6248009"/>
        </a:xfrm>
        <a:prstGeom prst="round2SameRect">
          <a:avLst/>
        </a:prstGeom>
        <a:noFill/>
        <a:ln w="25400" cap="flat" cmpd="sng" algn="ctr">
          <a:solidFill>
            <a:schemeClr val="accent4">
              <a:alpha val="9000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Do you have the resources to achieve the goal?  (People, organizations, money, physical resources, skills, attitude, etc.)</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Are there factors that might prevent you from achieving these goals?</a:t>
          </a:r>
          <a:endParaRPr lang="en-US" sz="1400" kern="1200" dirty="0">
            <a:solidFill>
              <a:schemeClr val="tx1"/>
            </a:solidFill>
          </a:endParaRPr>
        </a:p>
      </dsp:txBody>
      <dsp:txXfrm rot="-5400000">
        <a:off x="2326078" y="2020293"/>
        <a:ext cx="6214446" cy="620408"/>
      </dsp:txXfrm>
    </dsp:sp>
    <dsp:sp modelId="{7A20AE3F-BAED-439B-9796-F3C3BB6932E6}">
      <dsp:nvSpPr>
        <dsp:cNvPr id="0" name=""/>
        <dsp:cNvSpPr/>
      </dsp:nvSpPr>
      <dsp:spPr>
        <a:xfrm>
          <a:off x="701" y="1883344"/>
          <a:ext cx="2322579" cy="877791"/>
        </a:xfrm>
        <a:prstGeom prst="roundRect">
          <a:avLst/>
        </a:prstGeom>
        <a:solidFill>
          <a:schemeClr val="accent4">
            <a:lumMod val="75000"/>
          </a:schemeClr>
        </a:solidFill>
        <a:ln>
          <a:noFill/>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Attainable</a:t>
          </a:r>
          <a:endParaRPr lang="en-US" sz="2800" b="1" kern="1200" dirty="0"/>
        </a:p>
      </dsp:txBody>
      <dsp:txXfrm>
        <a:off x="43551" y="1926194"/>
        <a:ext cx="2236879" cy="792091"/>
      </dsp:txXfrm>
    </dsp:sp>
    <dsp:sp modelId="{252EF153-D357-4DD1-A5FE-D8E11EF1BA08}">
      <dsp:nvSpPr>
        <dsp:cNvPr id="0" name=""/>
        <dsp:cNvSpPr/>
      </dsp:nvSpPr>
      <dsp:spPr>
        <a:xfrm rot="5400000">
          <a:off x="5086428" y="140949"/>
          <a:ext cx="670737" cy="6263731"/>
        </a:xfrm>
        <a:prstGeom prst="round2SameRect">
          <a:avLst/>
        </a:prstGeom>
        <a:noFill/>
        <a:ln w="25400" cap="flat" cmpd="sng" algn="ctr">
          <a:solidFill>
            <a:schemeClr val="accent4"/>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Is this an important enough goal for your community to pursue?  </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Is it something that matters (or should matter) to your community?</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Is it one that will bring benefit to your community?     </a:t>
          </a:r>
          <a:endParaRPr lang="en-US" sz="1400" kern="1200" dirty="0">
            <a:solidFill>
              <a:schemeClr val="tx1"/>
            </a:solidFill>
          </a:endParaRPr>
        </a:p>
      </dsp:txBody>
      <dsp:txXfrm rot="-5400000">
        <a:off x="2289932" y="2970189"/>
        <a:ext cx="6230988" cy="605251"/>
      </dsp:txXfrm>
    </dsp:sp>
    <dsp:sp modelId="{D7EAAF4F-B57F-47DD-83D3-D3729BC93875}">
      <dsp:nvSpPr>
        <dsp:cNvPr id="0" name=""/>
        <dsp:cNvSpPr/>
      </dsp:nvSpPr>
      <dsp:spPr>
        <a:xfrm>
          <a:off x="701" y="2804106"/>
          <a:ext cx="2308953" cy="887804"/>
        </a:xfrm>
        <a:prstGeom prst="roundRect">
          <a:avLst/>
        </a:prstGeom>
        <a:solidFill>
          <a:schemeClr val="accent4">
            <a:lumMod val="75000"/>
          </a:schemeClr>
        </a:solidFill>
        <a:ln>
          <a:noFill/>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Relevant</a:t>
          </a:r>
          <a:endParaRPr lang="en-US" sz="2800" b="1" kern="1200" dirty="0"/>
        </a:p>
      </dsp:txBody>
      <dsp:txXfrm>
        <a:off x="44040" y="2847445"/>
        <a:ext cx="2222275" cy="801126"/>
      </dsp:txXfrm>
    </dsp:sp>
    <dsp:sp modelId="{BE6F39BB-842F-4319-A69D-294CB4CAE5A2}">
      <dsp:nvSpPr>
        <dsp:cNvPr id="0" name=""/>
        <dsp:cNvSpPr/>
      </dsp:nvSpPr>
      <dsp:spPr>
        <a:xfrm rot="5400000">
          <a:off x="5131312" y="1051314"/>
          <a:ext cx="611265" cy="6223505"/>
        </a:xfrm>
        <a:prstGeom prst="round2SameRect">
          <a:avLst/>
        </a:prstGeom>
        <a:noFill/>
        <a:ln w="25400" cap="flat" cmpd="sng" algn="ctr">
          <a:solidFill>
            <a:schemeClr val="accent4"/>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When do you want to achieve this goal?</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What is the target date for accomplishing the goal?</a:t>
          </a:r>
          <a:endParaRPr lang="en-US" sz="1400" kern="1200" dirty="0">
            <a:solidFill>
              <a:schemeClr val="tx1"/>
            </a:solidFill>
          </a:endParaRPr>
        </a:p>
      </dsp:txBody>
      <dsp:txXfrm rot="-5400000">
        <a:off x="2325193" y="3887273"/>
        <a:ext cx="6193666" cy="551587"/>
      </dsp:txXfrm>
    </dsp:sp>
    <dsp:sp modelId="{5ECE6F83-C6A3-41EA-9F6A-A7EFA8E72006}">
      <dsp:nvSpPr>
        <dsp:cNvPr id="0" name=""/>
        <dsp:cNvSpPr/>
      </dsp:nvSpPr>
      <dsp:spPr>
        <a:xfrm>
          <a:off x="701" y="3734881"/>
          <a:ext cx="2321654" cy="866009"/>
        </a:xfrm>
        <a:prstGeom prst="roundRect">
          <a:avLst/>
        </a:prstGeom>
        <a:solidFill>
          <a:schemeClr val="accent4">
            <a:lumMod val="75000"/>
          </a:schemeClr>
        </a:solidFill>
        <a:ln>
          <a:noFill/>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Time Framed</a:t>
          </a:r>
          <a:endParaRPr lang="en-US" sz="2800" b="1" kern="1200" dirty="0"/>
        </a:p>
      </dsp:txBody>
      <dsp:txXfrm>
        <a:off x="42976" y="3777156"/>
        <a:ext cx="2237104" cy="7814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34" charset="0"/>
                <a:ea typeface="MS PGothic" pitchFamily="34" charset="-128"/>
              </a:defRPr>
            </a:lvl1pPr>
          </a:lstStyle>
          <a:p>
            <a:pPr>
              <a:defRPr/>
            </a:pPr>
            <a:fld id="{9D7320BB-372A-453B-AB70-F15E936B39EE}" type="datetime1">
              <a:rPr lang="en-US"/>
              <a:pPr>
                <a:defRPr/>
              </a:pPr>
              <a:t>10/7/2013</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34" charset="0"/>
                <a:ea typeface="MS PGothic" pitchFamily="34" charset="-128"/>
              </a:defRPr>
            </a:lvl1pPr>
          </a:lstStyle>
          <a:p>
            <a:pPr>
              <a:defRPr/>
            </a:pPr>
            <a:fld id="{7E89A148-2DF3-49C2-9BC9-239A018BD389}" type="slidenum">
              <a:rPr lang="en-US"/>
              <a:pPr>
                <a:defRPr/>
              </a:pPr>
              <a:t>‹#›</a:t>
            </a:fld>
            <a:endParaRPr lang="en-US" dirty="0"/>
          </a:p>
        </p:txBody>
      </p:sp>
    </p:spTree>
    <p:extLst>
      <p:ext uri="{BB962C8B-B14F-4D97-AF65-F5344CB8AC3E}">
        <p14:creationId xmlns:p14="http://schemas.microsoft.com/office/powerpoint/2010/main" val="20202971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eaLnBrk="0" hangingPunct="0">
              <a:defRPr sz="1200">
                <a:latin typeface="Arial" charset="0"/>
                <a:ea typeface="ＭＳ Ｐゴシック" pitchFamily="-109" charset="-128"/>
                <a:cs typeface="+mn-cs"/>
              </a:defRPr>
            </a:lvl1pPr>
          </a:lstStyle>
          <a:p>
            <a:pPr>
              <a:defRPr/>
            </a:pPr>
            <a:endParaRPr lang="en-US" dirty="0"/>
          </a:p>
        </p:txBody>
      </p:sp>
      <p:sp>
        <p:nvSpPr>
          <p:cNvPr id="53251"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atin typeface="Arial" charset="0"/>
                <a:ea typeface="MS PGothic" pitchFamily="34" charset="-128"/>
              </a:defRPr>
            </a:lvl1pPr>
          </a:lstStyle>
          <a:p>
            <a:pPr>
              <a:defRPr/>
            </a:pPr>
            <a:fld id="{C6A76891-0BBE-497F-B87D-7506428D0CC1}" type="datetime1">
              <a:rPr lang="en-US"/>
              <a:pPr>
                <a:defRPr/>
              </a:pPr>
              <a:t>10/7/2013</a:t>
            </a:fld>
            <a:endParaRPr lang="en-US" dirty="0"/>
          </a:p>
        </p:txBody>
      </p:sp>
      <p:sp>
        <p:nvSpPr>
          <p:cNvPr id="3994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eaLnBrk="0" hangingPunct="0">
              <a:defRPr sz="1200">
                <a:latin typeface="Arial" charset="0"/>
                <a:ea typeface="ＭＳ Ｐゴシック" pitchFamily="-109" charset="-128"/>
                <a:cs typeface="+mn-cs"/>
              </a:defRPr>
            </a:lvl1pPr>
          </a:lstStyle>
          <a:p>
            <a:pPr>
              <a:defRPr/>
            </a:pPr>
            <a:endParaRPr lang="en-US" dirty="0"/>
          </a:p>
        </p:txBody>
      </p:sp>
      <p:sp>
        <p:nvSpPr>
          <p:cNvPr id="53255"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atin typeface="Arial" charset="0"/>
                <a:ea typeface="MS PGothic" pitchFamily="34" charset="-128"/>
              </a:defRPr>
            </a:lvl1pPr>
          </a:lstStyle>
          <a:p>
            <a:pPr>
              <a:defRPr/>
            </a:pPr>
            <a:fld id="{24600AB3-D929-4431-8DA9-50A013BDCF26}" type="slidenum">
              <a:rPr lang="en-US"/>
              <a:pPr>
                <a:defRPr/>
              </a:pPr>
              <a:t>‹#›</a:t>
            </a:fld>
            <a:endParaRPr lang="en-US" dirty="0"/>
          </a:p>
        </p:txBody>
      </p:sp>
    </p:spTree>
    <p:extLst>
      <p:ext uri="{BB962C8B-B14F-4D97-AF65-F5344CB8AC3E}">
        <p14:creationId xmlns:p14="http://schemas.microsoft.com/office/powerpoint/2010/main" val="21577389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7475F2-0278-014A-B64D-0E6EC705EE1B}" type="slidenum">
              <a:rPr lang="en-US" sz="1200"/>
              <a:pPr eaLnBrk="1" hangingPunct="1"/>
              <a:t>1</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dirty="0" smtClean="0"/>
              <a:t>Let’s begin by defining</a:t>
            </a:r>
            <a:r>
              <a:rPr lang="en-US" baseline="0" dirty="0" smtClean="0"/>
              <a:t> what we mean by “goal” and then look at elements that make goals into SMART goals.</a:t>
            </a:r>
          </a:p>
          <a:p>
            <a:endParaRPr lang="en-US" baseline="0" dirty="0" smtClean="0"/>
          </a:p>
          <a:p>
            <a:r>
              <a:rPr lang="en-US" dirty="0" smtClean="0"/>
              <a:t>A goal is an observable and measurable end result having one or more objectives to be achieved within a certain timeframe.</a:t>
            </a:r>
          </a:p>
          <a:p>
            <a:endParaRPr lang="en-US" dirty="0" smtClean="0"/>
          </a:p>
          <a:p>
            <a:r>
              <a:rPr lang="en-US" dirty="0" smtClean="0"/>
              <a:t>Goals focus on accomplishments. One of the best ways to build strong goals is to make sure they meet the requirements of a SMART goal. </a:t>
            </a:r>
          </a:p>
          <a:p>
            <a:endParaRPr lang="en-US" dirty="0" smtClean="0"/>
          </a:p>
        </p:txBody>
      </p:sp>
      <p:sp>
        <p:nvSpPr>
          <p:cNvPr id="50180" name="Slide Number Placeholder 3"/>
          <p:cNvSpPr>
            <a:spLocks noGrp="1"/>
          </p:cNvSpPr>
          <p:nvPr>
            <p:ph type="sldNum" sz="quarter" idx="5"/>
          </p:nvPr>
        </p:nvSpPr>
        <p:spPr>
          <a:noFill/>
        </p:spPr>
        <p:txBody>
          <a:bodyPr/>
          <a:lstStyle/>
          <a:p>
            <a:fld id="{2C605794-7B17-4F25-99F9-4A3E50B8D85A}" type="slidenum">
              <a:rPr lang="en-US" smtClean="0">
                <a:ea typeface="ＭＳ Ｐゴシック" pitchFamily="34" charset="-128"/>
              </a:rPr>
              <a:pPr/>
              <a:t>10</a:t>
            </a:fld>
            <a:endParaRPr lang="en-US"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SMART is an acronym that helps define a solid</a:t>
            </a:r>
            <a:r>
              <a:rPr lang="en-US" baseline="0" dirty="0" smtClean="0"/>
              <a:t> goal.  This slide outlines the characteristics of SMART goals and provides a few guiding thoughts for each.</a:t>
            </a:r>
          </a:p>
          <a:p>
            <a:endParaRPr lang="en-US" baseline="0" dirty="0" smtClean="0"/>
          </a:p>
          <a:p>
            <a:r>
              <a:rPr lang="en-US" u="sng" baseline="0" dirty="0" smtClean="0"/>
              <a:t>S means Specific</a:t>
            </a:r>
            <a:r>
              <a:rPr lang="en-US" baseline="0" dirty="0" smtClean="0"/>
              <a:t>: Knowing what the community wants to achieve and where they want to focus their efforts is important.  Some goals may be community-wide in focus while other goals may be targeted to a smaller geographic area or to a certain segment of the community’s vulnerable population. As you develop specific goals, think through why these goals are important to the disaster planning efforts of your community.</a:t>
            </a:r>
          </a:p>
          <a:p>
            <a:endParaRPr lang="en-US" baseline="0" dirty="0" smtClean="0"/>
          </a:p>
          <a:p>
            <a:r>
              <a:rPr lang="en-US" u="sng" baseline="0" dirty="0" smtClean="0"/>
              <a:t>M means Measurable</a:t>
            </a:r>
            <a:r>
              <a:rPr lang="en-US" baseline="0" dirty="0" smtClean="0"/>
              <a:t>: Develop measures that will allow you to document whether you are moving in the right direction in terms of achieving your goals. Think about the ultimate outcomes you want to achieve and the measures you want to use to document your progress along the way.</a:t>
            </a:r>
          </a:p>
          <a:p>
            <a:r>
              <a:rPr lang="en-US" baseline="0" dirty="0" smtClean="0"/>
              <a:t>   </a:t>
            </a:r>
          </a:p>
          <a:p>
            <a:r>
              <a:rPr lang="en-US" u="sng" baseline="0" dirty="0" smtClean="0"/>
              <a:t>A means Attainable</a:t>
            </a:r>
            <a:r>
              <a:rPr lang="en-US" baseline="0" dirty="0" smtClean="0"/>
              <a:t>: Avoid embracing goals at odds with the current or anticipated resources that will be available in your community. Consider goals that align with the assets of your community. These assets could be people, volunteer groups, local institutions, or physical resources. </a:t>
            </a:r>
          </a:p>
          <a:p>
            <a:r>
              <a:rPr lang="en-US" baseline="0" dirty="0" smtClean="0"/>
              <a:t>  </a:t>
            </a:r>
          </a:p>
          <a:p>
            <a:r>
              <a:rPr lang="en-US" u="sng" baseline="0" dirty="0" smtClean="0"/>
              <a:t>R means Relevant</a:t>
            </a:r>
            <a:r>
              <a:rPr lang="en-US" baseline="0" dirty="0" smtClean="0"/>
              <a:t>: Is the goal something that the community is genuinely committed to tackling?  Since your community may have a variety of goals it may want to pursue related to disaster preparation and management, taking a hard look as to the importance and relevance of each specific goal is vital.  Consider whether each goal will bring benefit to the community at large, or at least to a segment of the community that may be especially vulnerable to the hazards your community is a risk of experiencing.  If it will, then it can be judged as relevant.</a:t>
            </a:r>
          </a:p>
          <a:p>
            <a:endParaRPr lang="en-US" baseline="0" dirty="0" smtClean="0"/>
          </a:p>
          <a:p>
            <a:r>
              <a:rPr lang="en-US" u="sng" baseline="0" dirty="0" smtClean="0"/>
              <a:t>T means Time-Framed</a:t>
            </a:r>
            <a:r>
              <a:rPr lang="en-US" baseline="0" dirty="0" smtClean="0"/>
              <a:t>: Having timelines for each of your goals is important. If you don’t have target dates or timeframes, then you are likely going to muddle along, having no clear sense of what key actions need to be undertaken and by when. In order to keep things on track, build a timeline of when your team goals are to be realized. </a:t>
            </a:r>
          </a:p>
          <a:p>
            <a:endParaRPr lang="en-US" baseline="0" dirty="0" smtClean="0"/>
          </a:p>
        </p:txBody>
      </p:sp>
      <p:sp>
        <p:nvSpPr>
          <p:cNvPr id="51204" name="Slide Number Placeholder 3"/>
          <p:cNvSpPr>
            <a:spLocks noGrp="1"/>
          </p:cNvSpPr>
          <p:nvPr>
            <p:ph type="sldNum" sz="quarter" idx="5"/>
          </p:nvPr>
        </p:nvSpPr>
        <p:spPr>
          <a:noFill/>
        </p:spPr>
        <p:txBody>
          <a:bodyPr/>
          <a:lstStyle/>
          <a:p>
            <a:fld id="{E7079396-81F1-447C-BC24-5672B9FF8C46}" type="slidenum">
              <a:rPr lang="en-US" smtClean="0">
                <a:ea typeface="ＭＳ Ｐゴシック" pitchFamily="34" charset="-128"/>
              </a:rPr>
              <a:pPr/>
              <a:t>11</a:t>
            </a:fld>
            <a:endParaRPr lang="en-US"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en-US" dirty="0" smtClean="0"/>
              <a:t>We want to share with you an example of</a:t>
            </a:r>
            <a:r>
              <a:rPr lang="en-US" baseline="0" dirty="0" smtClean="0"/>
              <a:t> a goal that is “not so SMART.”  The goal focuses on the response of the local volunteer fire department, something that is important in small towns or cities without full-time paid fire department staff.  But many of the SMART elements are missing.</a:t>
            </a:r>
          </a:p>
          <a:p>
            <a:endParaRPr lang="en-US" baseline="0" dirty="0" smtClean="0"/>
          </a:p>
          <a:p>
            <a:r>
              <a:rPr lang="en-US" baseline="0" dirty="0" smtClean="0"/>
              <a:t>At the bottom of the slide, this goal has been revised to meet the five elements of a SMART goal.  Take a look at the five labels assigned to different parts of the goal statement.  Keep in mind that a goal does not have to be too long or technical to capture all the important SMART elements.</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it is your turn.  Here is a goal about alerting people in a flood prone area about the need to evacuate.  The first statement fails to meet the conditions of being a SMART goal.  However, the second statement is SMART.  See if you can identify each of the SMART elements.  For example, what portion of the SMART goal addresses the “measurable” element of the goal?  How is it time-framed?  </a:t>
            </a:r>
          </a:p>
          <a:p>
            <a:endParaRPr lang="en-US" baseline="0" dirty="0" smtClean="0"/>
          </a:p>
          <a:p>
            <a:r>
              <a:rPr lang="en-US" b="1" baseline="0" dirty="0" smtClean="0"/>
              <a:t>Facilitator note:  </a:t>
            </a:r>
            <a:r>
              <a:rPr lang="en-US" baseline="0" dirty="0" smtClean="0"/>
              <a:t>This can be done in small groups or individually allowing time to report back, or together as a whole group, depending on the size of the whole group.</a:t>
            </a:r>
          </a:p>
          <a:p>
            <a:endParaRPr lang="en-US" baseline="0" dirty="0" smtClean="0"/>
          </a:p>
          <a:p>
            <a:r>
              <a:rPr lang="en-US" baseline="0" dirty="0" smtClean="0"/>
              <a:t>Specific:  Notification of persons in the county’s flood-prone area</a:t>
            </a:r>
          </a:p>
          <a:p>
            <a:r>
              <a:rPr lang="en-US" baseline="0" dirty="0" smtClean="0"/>
              <a:t>Measurable:  100%, within 4 hours</a:t>
            </a:r>
          </a:p>
          <a:p>
            <a:r>
              <a:rPr lang="en-US" baseline="0" dirty="0" smtClean="0"/>
              <a:t>Attainable:  County level, within a defined area</a:t>
            </a:r>
          </a:p>
          <a:p>
            <a:r>
              <a:rPr lang="en-US" baseline="0" dirty="0" smtClean="0"/>
              <a:t>Relevant:   People in flood zone</a:t>
            </a:r>
          </a:p>
          <a:p>
            <a:r>
              <a:rPr lang="en-US" baseline="0" dirty="0" smtClean="0"/>
              <a:t>Time-framed:  Within four hours of the order</a:t>
            </a:r>
            <a:endParaRPr lang="en-US" dirty="0"/>
          </a:p>
        </p:txBody>
      </p:sp>
      <p:sp>
        <p:nvSpPr>
          <p:cNvPr id="4" name="Slide Number Placeholder 3"/>
          <p:cNvSpPr>
            <a:spLocks noGrp="1"/>
          </p:cNvSpPr>
          <p:nvPr>
            <p:ph type="sldNum" sz="quarter" idx="10"/>
          </p:nvPr>
        </p:nvSpPr>
        <p:spPr/>
        <p:txBody>
          <a:bodyPr/>
          <a:lstStyle/>
          <a:p>
            <a:pPr>
              <a:defRPr/>
            </a:pPr>
            <a:fld id="{24600AB3-D929-4431-8DA9-50A013BDCF26}"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en-US" b="1" baseline="0" dirty="0" smtClean="0"/>
              <a:t>Facilitator Note:  </a:t>
            </a:r>
            <a:r>
              <a:rPr lang="en-US" baseline="0" dirty="0" smtClean="0"/>
              <a:t>Have blank flip chart paper available for participants.  Once they identify the ESFs they want to address, write each one at the top of a separate flip chart sheet (one ESF per sheet).  Ask each participant to select an ESF that he/she wants to tackle (individually or in small groups).  After everyone has selected an ESF, instruct the group of people assigned to each of the ESFs to write a SMART goal related to that specific function.  After each team has completed its assignment, ask a representative of each ESF team to share the goal they developed.  Ask the other participants to provide feedback on ways to refine each of the ESF goals.</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Working</a:t>
            </a:r>
            <a:r>
              <a:rPr lang="en-US" baseline="0" dirty="0" smtClean="0"/>
              <a:t> on the same flip charts that the team used to list each ESF and its associated goals, ask participants to begin detailing the key actions/strategies that will be necessary in order to achieve the SMART goal that has been developed for the specific ESF.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This slide provides an example of how to detail the actions needed to meet your SMART goal.  It builds on the SMART goal from the previous example; that is, the one that seeks to notify people who live in the county’s flood-prone area.  Actions are used to describe the specific actions that need to be taken in order to accomplish the goal.   We provide two actions that can help achieve this SMART goal.   It is not necessary to drill down to the detailed steps that will be needed to carry out these actions at this point.  These details will be developed in the next session (Step 4).  Right now, your group needs to focus on one key question, “In order to reach this goal, what actions or strategies do we need to pursue?”</a:t>
            </a:r>
            <a:endParaRPr lang="en-US" dirty="0"/>
          </a:p>
        </p:txBody>
      </p:sp>
      <p:sp>
        <p:nvSpPr>
          <p:cNvPr id="4" name="Slide Number Placeholder 3"/>
          <p:cNvSpPr>
            <a:spLocks noGrp="1"/>
          </p:cNvSpPr>
          <p:nvPr>
            <p:ph type="sldNum" sz="quarter" idx="10"/>
          </p:nvPr>
        </p:nvSpPr>
        <p:spPr/>
        <p:txBody>
          <a:bodyPr/>
          <a:lstStyle/>
          <a:p>
            <a:pPr>
              <a:defRPr/>
            </a:pPr>
            <a:fld id="{24600AB3-D929-4431-8DA9-50A013BDCF26}"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 in the same teams that developed the SMART goal(s) for specific ESFs, have each group develop a list</a:t>
            </a:r>
            <a:r>
              <a:rPr lang="en-US" baseline="0" dirty="0" smtClean="0"/>
              <a:t> of actions to be pursued to achieve their specific ESF goal.  Once each group has a good working draft, allow time for feedback from the others who are part of the larger team.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4600AB3-D929-4431-8DA9-50A013BDCF26}"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r>
              <a:rPr lang="en-US" dirty="0" smtClean="0"/>
              <a:t>Have each group commit to fine-tuning the SMART goals and actions they identified </a:t>
            </a:r>
            <a:r>
              <a:rPr lang="en-US" baseline="0" dirty="0" smtClean="0"/>
              <a:t>prior to the next meeting.  Since Step 4 builds on the information generated in Step 3, cleaning up any “fuzzy” or unclear items before the next session will help facilitate progress.  A Word document has been provided for documenting the goals and actions for the ESFs.  Each team should plug in the information on goals and actions that was developed in today’s session on the document.  Polished versions of these documents should then be distributed and discussed at the beginning part of the upcoming Step 4 session.  </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dirty="0" smtClean="0"/>
              <a:t>Take a few moments at the end of this session to clarify anything that may still be confusing.  Also, be sure to announce</a:t>
            </a:r>
            <a:r>
              <a:rPr lang="en-US" baseline="0" dirty="0" smtClean="0"/>
              <a:t> the time, date, and location for the next meeting.</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dirty="0" smtClean="0"/>
              <a:t>Remind</a:t>
            </a:r>
            <a:r>
              <a:rPr lang="en-US" baseline="0" dirty="0" smtClean="0"/>
              <a:t> participants of where they are within the process.  Now that they have formed the team and examined their current situation, they are ready to get to work identifying goals and actions that form the framework of the plan.</a:t>
            </a:r>
            <a:endParaRPr lang="en-US" dirty="0" smtClean="0"/>
          </a:p>
        </p:txBody>
      </p:sp>
      <p:sp>
        <p:nvSpPr>
          <p:cNvPr id="43012" name="Slide Number Placeholder 3"/>
          <p:cNvSpPr>
            <a:spLocks noGrp="1"/>
          </p:cNvSpPr>
          <p:nvPr>
            <p:ph type="sldNum" sz="quarter" idx="5"/>
          </p:nvPr>
        </p:nvSpPr>
        <p:spPr>
          <a:noFill/>
        </p:spPr>
        <p:txBody>
          <a:bodyPr/>
          <a:lstStyle/>
          <a:p>
            <a:fld id="{02F56D07-249F-4086-9D4F-334C1DCE672B}" type="slidenum">
              <a:rPr lang="en-US" smtClean="0">
                <a:ea typeface="ＭＳ Ｐゴシック" pitchFamily="34" charset="-128"/>
              </a:rPr>
              <a:pPr/>
              <a:t>2</a:t>
            </a:fld>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marL="0" indent="0">
              <a:buFont typeface="Wingdings" charset="0"/>
              <a:buNone/>
              <a:defRPr/>
            </a:pPr>
            <a:r>
              <a:rPr lang="en-US" sz="1400" b="1" dirty="0" smtClean="0">
                <a:solidFill>
                  <a:schemeClr val="accent2">
                    <a:lumMod val="50000"/>
                  </a:schemeClr>
                </a:solidFill>
                <a:ea typeface="ＭＳ Ｐゴシック" charset="0"/>
                <a:cs typeface="ＭＳ Ｐゴシック" charset="0"/>
              </a:rPr>
              <a:t>In this step, your team will: </a:t>
            </a:r>
          </a:p>
          <a:p>
            <a:pPr indent="-274320">
              <a:spcBef>
                <a:spcPts val="1400"/>
              </a:spcBef>
              <a:buClr>
                <a:schemeClr val="accent4"/>
              </a:buClr>
              <a:buFont typeface="Arial" pitchFamily="34" charset="0"/>
              <a:buChar char="•"/>
              <a:defRPr/>
            </a:pPr>
            <a:r>
              <a:rPr lang="en-US" dirty="0" smtClean="0">
                <a:solidFill>
                  <a:schemeClr val="tx1"/>
                </a:solidFill>
                <a:ea typeface="ＭＳ Ｐゴシック" charset="0"/>
                <a:cs typeface="ＭＳ Ｐゴシック" charset="0"/>
              </a:rPr>
              <a:t>Learn about scenario planning, a process that can help you imagine how hazards/threats could play</a:t>
            </a:r>
            <a:r>
              <a:rPr lang="en-US" baseline="0" dirty="0" smtClean="0">
                <a:solidFill>
                  <a:schemeClr val="tx1"/>
                </a:solidFill>
                <a:ea typeface="ＭＳ Ｐゴシック" charset="0"/>
                <a:cs typeface="ＭＳ Ｐゴシック" charset="0"/>
              </a:rPr>
              <a:t> out in your community.</a:t>
            </a:r>
            <a:endParaRPr lang="en-US" dirty="0" smtClean="0">
              <a:solidFill>
                <a:schemeClr val="tx1"/>
              </a:solidFill>
              <a:ea typeface="ＭＳ Ｐゴシック" charset="0"/>
              <a:cs typeface="ＭＳ Ｐゴシック" charset="0"/>
            </a:endParaRPr>
          </a:p>
          <a:p>
            <a:pPr indent="-274320">
              <a:buClr>
                <a:schemeClr val="accent4"/>
              </a:buClr>
              <a:buFont typeface="Arial" pitchFamily="34" charset="0"/>
              <a:buChar char="•"/>
              <a:defRPr/>
            </a:pPr>
            <a:r>
              <a:rPr lang="en-US" dirty="0" smtClean="0">
                <a:solidFill>
                  <a:schemeClr val="tx1"/>
                </a:solidFill>
                <a:ea typeface="ＭＳ Ｐゴシック" charset="0"/>
                <a:cs typeface="ＭＳ Ｐゴシック" charset="0"/>
              </a:rPr>
              <a:t>Test the scenario planning process by conducting a tabletop exercise that deals with a major flood impacting a community.</a:t>
            </a:r>
          </a:p>
          <a:p>
            <a:pPr indent="-274320">
              <a:buClr>
                <a:schemeClr val="accent4"/>
              </a:buClr>
              <a:buFont typeface="Arial" pitchFamily="34" charset="0"/>
              <a:buChar char="•"/>
              <a:defRPr/>
            </a:pPr>
            <a:r>
              <a:rPr lang="en-US" dirty="0" smtClean="0">
                <a:solidFill>
                  <a:schemeClr val="tx1"/>
                </a:solidFill>
                <a:ea typeface="ＭＳ Ｐゴシック" charset="0"/>
                <a:cs typeface="ＭＳ Ｐゴシック" charset="0"/>
              </a:rPr>
              <a:t>Explore the elements of SMART goals</a:t>
            </a:r>
          </a:p>
          <a:p>
            <a:pPr indent="-274320">
              <a:buClr>
                <a:schemeClr val="accent4"/>
              </a:buClr>
              <a:buFont typeface="Arial" pitchFamily="34" charset="0"/>
              <a:buChar char="•"/>
              <a:defRPr/>
            </a:pPr>
            <a:r>
              <a:rPr lang="en-US" dirty="0" smtClean="0">
                <a:solidFill>
                  <a:schemeClr val="tx1"/>
                </a:solidFill>
                <a:ea typeface="ＭＳ Ｐゴシック" charset="0"/>
                <a:cs typeface="ＭＳ Ｐゴシック" charset="0"/>
              </a:rPr>
              <a:t>Based on the scenario planning process:</a:t>
            </a:r>
          </a:p>
          <a:p>
            <a:pPr indent="-274320">
              <a:buClr>
                <a:schemeClr val="accent4"/>
              </a:buClr>
              <a:defRPr/>
            </a:pPr>
            <a:endParaRPr lang="en-US" dirty="0" smtClean="0">
              <a:solidFill>
                <a:schemeClr val="tx1"/>
              </a:solidFill>
              <a:ea typeface="ＭＳ Ｐゴシック" charset="0"/>
              <a:cs typeface="ＭＳ Ｐゴシック" charset="0"/>
            </a:endParaRPr>
          </a:p>
          <a:p>
            <a:pPr lvl="2" indent="-274320">
              <a:buClr>
                <a:schemeClr val="accent4"/>
              </a:buClr>
              <a:buFont typeface="Arial" pitchFamily="34" charset="0"/>
              <a:buChar char="•"/>
              <a:defRPr/>
            </a:pPr>
            <a:r>
              <a:rPr lang="en-US" dirty="0" smtClean="0">
                <a:solidFill>
                  <a:schemeClr val="tx1"/>
                </a:solidFill>
                <a:ea typeface="ＭＳ Ｐゴシック" charset="0"/>
                <a:cs typeface="ＭＳ Ｐゴシック" charset="0"/>
              </a:rPr>
              <a:t>Create SMART goals that respond to your key hazards (using the document that provides a complete listing of the Emergency Support Functions,</a:t>
            </a:r>
            <a:r>
              <a:rPr lang="en-US" baseline="0" dirty="0" smtClean="0">
                <a:solidFill>
                  <a:schemeClr val="tx1"/>
                </a:solidFill>
                <a:ea typeface="ＭＳ Ｐゴシック" charset="0"/>
                <a:cs typeface="ＭＳ Ｐゴシック" charset="0"/>
              </a:rPr>
              <a:t> or ESFs, </a:t>
            </a:r>
            <a:r>
              <a:rPr lang="en-US" dirty="0" smtClean="0">
                <a:solidFill>
                  <a:schemeClr val="tx1"/>
                </a:solidFill>
                <a:ea typeface="ＭＳ Ｐゴシック" charset="0"/>
                <a:cs typeface="ＭＳ Ｐゴシック" charset="0"/>
              </a:rPr>
              <a:t>that might be most relevant in preparing for or responding to this hazard).</a:t>
            </a:r>
          </a:p>
          <a:p>
            <a:pPr lvl="2" indent="-274320">
              <a:buClr>
                <a:schemeClr val="accent4"/>
              </a:buClr>
              <a:buFont typeface="Arial" pitchFamily="34" charset="0"/>
              <a:buChar char="•"/>
              <a:defRPr/>
            </a:pPr>
            <a:r>
              <a:rPr lang="en-US" dirty="0" smtClean="0">
                <a:solidFill>
                  <a:schemeClr val="tx1"/>
                </a:solidFill>
                <a:ea typeface="ＭＳ Ｐゴシック" charset="0"/>
                <a:cs typeface="ＭＳ Ｐゴシック" charset="0"/>
              </a:rPr>
              <a:t>Outline actions that will be important to help accomplish</a:t>
            </a:r>
            <a:r>
              <a:rPr lang="en-US" baseline="0" dirty="0" smtClean="0">
                <a:solidFill>
                  <a:schemeClr val="tx1"/>
                </a:solidFill>
                <a:ea typeface="ＭＳ Ｐゴシック" charset="0"/>
                <a:cs typeface="ＭＳ Ｐゴシック" charset="0"/>
              </a:rPr>
              <a:t> your goals.</a:t>
            </a:r>
            <a:endParaRPr lang="en-US" dirty="0" smtClean="0">
              <a:solidFill>
                <a:schemeClr val="tx1"/>
              </a:solidFill>
              <a:ea typeface="ＭＳ Ｐゴシック" charset="0"/>
              <a:cs typeface="ＭＳ Ｐゴシック" charset="0"/>
            </a:endParaRPr>
          </a:p>
        </p:txBody>
      </p:sp>
      <p:sp>
        <p:nvSpPr>
          <p:cNvPr id="44036" name="Slide Number Placeholder 3"/>
          <p:cNvSpPr>
            <a:spLocks noGrp="1"/>
          </p:cNvSpPr>
          <p:nvPr>
            <p:ph type="sldNum" sz="quarter" idx="5"/>
          </p:nvPr>
        </p:nvSpPr>
        <p:spPr>
          <a:noFill/>
        </p:spPr>
        <p:txBody>
          <a:bodyPr/>
          <a:lstStyle/>
          <a:p>
            <a:fld id="{381BAD14-4682-46AB-A979-AF91598552D4}" type="slidenum">
              <a:rPr lang="en-US" smtClean="0">
                <a:ea typeface="ＭＳ Ｐゴシック" pitchFamily="34" charset="-128"/>
              </a:rPr>
              <a:pPr/>
              <a:t>3</a:t>
            </a:fld>
            <a:endParaRPr 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dirty="0" smtClean="0"/>
              <a:t>Scenario</a:t>
            </a:r>
            <a:r>
              <a:rPr lang="en-US" baseline="0" dirty="0" smtClean="0"/>
              <a:t> planning helps put a “real life” situation around the planning process.  It begins with an assessment of the current hazards and threats which was completed during Step Two, then follows with an exploration of what would happen if the community experienced one of those key threats or hazards.  Finally, scenario planning helps the community identify goals and actions that can help improve the chances that the community will respond in an effective manner to these hazards/threats.</a:t>
            </a:r>
            <a:endParaRPr lang="en-US" dirty="0" smtClean="0"/>
          </a:p>
        </p:txBody>
      </p:sp>
      <p:sp>
        <p:nvSpPr>
          <p:cNvPr id="45060" name="Slide Number Placeholder 3"/>
          <p:cNvSpPr>
            <a:spLocks noGrp="1"/>
          </p:cNvSpPr>
          <p:nvPr>
            <p:ph type="sldNum" sz="quarter" idx="5"/>
          </p:nvPr>
        </p:nvSpPr>
        <p:spPr>
          <a:noFill/>
        </p:spPr>
        <p:txBody>
          <a:bodyPr/>
          <a:lstStyle/>
          <a:p>
            <a:fld id="{093AF2DA-2742-46B5-AE6C-5791138E1F4D}" type="slidenum">
              <a:rPr lang="en-US" smtClean="0">
                <a:ea typeface="ＭＳ Ｐゴシック" pitchFamily="34" charset="-128"/>
              </a:rPr>
              <a:pPr/>
              <a:t>4</a:t>
            </a:fld>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dirty="0" smtClean="0"/>
              <a:t>This chart shows the flow of scenario planning, moving from left to right.  The first two stages, identifying threats and assessing vulnerabilities,</a:t>
            </a:r>
            <a:r>
              <a:rPr lang="en-US" baseline="0" dirty="0" smtClean="0"/>
              <a:t> were completed in Step Two of ReadyCommunity.  The latter four stages will be explored during this session.</a:t>
            </a:r>
            <a:endParaRPr lang="en-US" dirty="0" smtClean="0"/>
          </a:p>
        </p:txBody>
      </p:sp>
      <p:sp>
        <p:nvSpPr>
          <p:cNvPr id="46084" name="Slide Number Placeholder 3"/>
          <p:cNvSpPr>
            <a:spLocks noGrp="1"/>
          </p:cNvSpPr>
          <p:nvPr>
            <p:ph type="sldNum" sz="quarter" idx="5"/>
          </p:nvPr>
        </p:nvSpPr>
        <p:spPr>
          <a:noFill/>
        </p:spPr>
        <p:txBody>
          <a:bodyPr/>
          <a:lstStyle/>
          <a:p>
            <a:fld id="{478AD391-5F5F-4210-9D05-A97EB81C88D5}" type="slidenum">
              <a:rPr lang="en-US" smtClean="0">
                <a:ea typeface="ＭＳ Ｐゴシック" pitchFamily="34" charset="-128"/>
              </a:rPr>
              <a:pPr/>
              <a:t>5</a:t>
            </a:fld>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sz="1200" dirty="0" smtClean="0">
                <a:solidFill>
                  <a:schemeClr val="tx1"/>
                </a:solidFill>
              </a:rPr>
              <a:t>The scenario planning process we outlined in the previous slide entails a six stage process.  We are going to role play a flood scenario in order to get a feel for what could happen if your community experienced a disaster of this type and magnitude.  The scenario planning  process can guide your team in determining the goals and actions that might ultimately help your community be better prepared and able to effectively respond to a disaster – such as a flood. </a:t>
            </a:r>
          </a:p>
          <a:p>
            <a:endParaRPr lang="en-US" sz="1200" dirty="0" smtClean="0">
              <a:solidFill>
                <a:schemeClr val="tx1"/>
              </a:solidFill>
            </a:endParaRPr>
          </a:p>
          <a:p>
            <a:r>
              <a:rPr lang="en-US" sz="1200" b="1" dirty="0" smtClean="0">
                <a:solidFill>
                  <a:schemeClr val="tx1"/>
                </a:solidFill>
              </a:rPr>
              <a:t>Facilitator Note:  </a:t>
            </a:r>
            <a:r>
              <a:rPr lang="en-US" sz="1200" dirty="0" smtClean="0">
                <a:solidFill>
                  <a:schemeClr val="tx1"/>
                </a:solidFill>
              </a:rPr>
              <a:t>Feel free to</a:t>
            </a:r>
            <a:r>
              <a:rPr lang="en-US" sz="1200" baseline="0" dirty="0" smtClean="0">
                <a:solidFill>
                  <a:schemeClr val="tx1"/>
                </a:solidFill>
              </a:rPr>
              <a:t> change the scenario to another situation if this situation is not a good fit to the kinds of disasters your community is likely to face.  You can use the basic design of the scenario provided to write your own situation, or you can search other sources for ready-made table-top exercises.  A list of resources is provided to get you started.</a:t>
            </a:r>
          </a:p>
          <a:p>
            <a:endParaRPr lang="en-US" sz="1200" baseline="0" dirty="0" smtClean="0">
              <a:solidFill>
                <a:schemeClr val="tx1"/>
              </a:solidFill>
            </a:endParaRPr>
          </a:p>
          <a:p>
            <a:r>
              <a:rPr lang="en-US" sz="1200" baseline="0" dirty="0" smtClean="0">
                <a:solidFill>
                  <a:schemeClr val="tx1"/>
                </a:solidFill>
              </a:rPr>
              <a:t>Also, this scenario provided has multiple cascading events.  Feel free to shorten the number of events or adapt them to help participants relate to the situation and/or to respond to time constraints.  Be sure to make appropriate adjustments to the participant handout to reflect any changes you make to the basic scenario.</a:t>
            </a:r>
            <a:endParaRPr lang="en-US" sz="1200" dirty="0" smtClean="0">
              <a:solidFill>
                <a:schemeClr val="tx1"/>
              </a:solidFill>
            </a:endParaRPr>
          </a:p>
          <a:p>
            <a:endParaRPr lang="en-US" sz="1200" dirty="0" smtClean="0">
              <a:solidFill>
                <a:schemeClr val="tx1"/>
              </a:solidFill>
            </a:endParaRPr>
          </a:p>
          <a:p>
            <a:endParaRPr lang="en-US" sz="1200" dirty="0"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sz="1200" dirty="0" smtClean="0">
                <a:solidFill>
                  <a:schemeClr val="tx1"/>
                </a:solidFill>
              </a:rPr>
              <a:t>Now</a:t>
            </a:r>
            <a:r>
              <a:rPr lang="en-US" sz="1200" baseline="0" dirty="0" smtClean="0">
                <a:solidFill>
                  <a:schemeClr val="tx1"/>
                </a:solidFill>
              </a:rPr>
              <a:t> </a:t>
            </a:r>
            <a:r>
              <a:rPr lang="en-US" sz="1200" dirty="0" smtClean="0">
                <a:solidFill>
                  <a:schemeClr val="tx1"/>
                </a:solidFill>
              </a:rPr>
              <a:t>that you have gone through the scenario</a:t>
            </a:r>
            <a:r>
              <a:rPr lang="en-US" sz="1200" baseline="0" dirty="0" smtClean="0">
                <a:solidFill>
                  <a:schemeClr val="tx1"/>
                </a:solidFill>
              </a:rPr>
              <a:t> planning, let’s take a few minutes to examine the following questions:</a:t>
            </a:r>
          </a:p>
          <a:p>
            <a:endParaRPr lang="en-US" sz="1200" dirty="0" smtClean="0">
              <a:solidFill>
                <a:schemeClr val="tx1"/>
              </a:solidFill>
            </a:endParaRPr>
          </a:p>
          <a:p>
            <a:r>
              <a:rPr lang="en-US" sz="1200" dirty="0" smtClean="0">
                <a:solidFill>
                  <a:schemeClr val="tx1"/>
                </a:solidFill>
              </a:rPr>
              <a:t>What went well?</a:t>
            </a:r>
          </a:p>
          <a:p>
            <a:endParaRPr lang="en-US" sz="1200" dirty="0" smtClean="0">
              <a:solidFill>
                <a:schemeClr val="tx1"/>
              </a:solidFill>
            </a:endParaRPr>
          </a:p>
          <a:p>
            <a:r>
              <a:rPr lang="en-US" sz="1200" dirty="0" smtClean="0">
                <a:solidFill>
                  <a:schemeClr val="tx1"/>
                </a:solidFill>
              </a:rPr>
              <a:t>What didn’t go well?</a:t>
            </a:r>
          </a:p>
          <a:p>
            <a:endParaRPr lang="en-US" sz="1200" dirty="0" smtClean="0">
              <a:solidFill>
                <a:schemeClr val="tx1"/>
              </a:solidFill>
            </a:endParaRPr>
          </a:p>
          <a:p>
            <a:r>
              <a:rPr lang="en-US" sz="1200" dirty="0" smtClean="0">
                <a:solidFill>
                  <a:schemeClr val="tx1"/>
                </a:solidFill>
              </a:rPr>
              <a:t>Sound disaster planning</a:t>
            </a:r>
            <a:r>
              <a:rPr lang="en-US" sz="1200" baseline="0" dirty="0" smtClean="0">
                <a:solidFill>
                  <a:schemeClr val="tx1"/>
                </a:solidFill>
              </a:rPr>
              <a:t> requires </a:t>
            </a:r>
            <a:r>
              <a:rPr lang="en-US" sz="1200" dirty="0" smtClean="0">
                <a:solidFill>
                  <a:schemeClr val="tx1"/>
                </a:solidFill>
              </a:rPr>
              <a:t>solid goals and specific actions.  Were these evident during your scenario planning activity?  If not,</a:t>
            </a:r>
            <a:r>
              <a:rPr lang="en-US" sz="1200" baseline="0" dirty="0" smtClean="0">
                <a:solidFill>
                  <a:schemeClr val="tx1"/>
                </a:solidFill>
              </a:rPr>
              <a:t> would</a:t>
            </a:r>
            <a:r>
              <a:rPr lang="en-US" sz="1200" dirty="0" smtClean="0">
                <a:solidFill>
                  <a:schemeClr val="tx1"/>
                </a:solidFill>
              </a:rPr>
              <a:t> having goals</a:t>
            </a:r>
            <a:r>
              <a:rPr lang="en-US" sz="1200" baseline="0" dirty="0" smtClean="0">
                <a:solidFill>
                  <a:schemeClr val="tx1"/>
                </a:solidFill>
              </a:rPr>
              <a:t> and actions clearly developed prior to experiencing a flood been of help to you</a:t>
            </a:r>
            <a:r>
              <a:rPr lang="en-US" sz="1200" dirty="0" smtClean="0">
                <a:solidFill>
                  <a:schemeClr val="tx1"/>
                </a:solidFill>
              </a:rPr>
              <a:t>?  </a:t>
            </a:r>
          </a:p>
          <a:p>
            <a:endParaRPr lang="en-US" sz="1200" dirty="0" smtClean="0">
              <a:solidFill>
                <a:schemeClr val="tx1"/>
              </a:solidFill>
            </a:endParaRPr>
          </a:p>
          <a:p>
            <a:r>
              <a:rPr lang="en-US" sz="1200" dirty="0" smtClean="0">
                <a:solidFill>
                  <a:schemeClr val="tx1"/>
                </a:solidFill>
              </a:rPr>
              <a:t>Did you have the resources you needed?  (Note:</a:t>
            </a:r>
            <a:r>
              <a:rPr lang="en-US" sz="1200" baseline="0" dirty="0" smtClean="0">
                <a:solidFill>
                  <a:schemeClr val="tx1"/>
                </a:solidFill>
              </a:rPr>
              <a:t>  We will discuss this in more detail in </a:t>
            </a:r>
            <a:r>
              <a:rPr lang="en-US" sz="1200" dirty="0" smtClean="0">
                <a:solidFill>
                  <a:schemeClr val="tx1"/>
                </a:solidFill>
              </a:rPr>
              <a:t>Step</a:t>
            </a:r>
            <a:r>
              <a:rPr lang="en-US" sz="1200" baseline="0" dirty="0" smtClean="0">
                <a:solidFill>
                  <a:schemeClr val="tx1"/>
                </a:solidFill>
              </a:rPr>
              <a:t> Four of ReadyCommunity).</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dirty="0" smtClean="0"/>
              <a:t>As you begin to outline your plan and its goals, you should focus your discussion on the following questions:</a:t>
            </a:r>
          </a:p>
          <a:p>
            <a:endParaRPr lang="en-US" dirty="0" smtClean="0"/>
          </a:p>
          <a:p>
            <a:pPr marL="228600" indent="-228600">
              <a:buAutoNum type="arabicPeriod"/>
            </a:pPr>
            <a:r>
              <a:rPr lang="en-US" dirty="0" smtClean="0"/>
              <a:t>What are the top</a:t>
            </a:r>
            <a:r>
              <a:rPr lang="en-US" baseline="0" dirty="0" smtClean="0"/>
              <a:t> hazards that most concern you and your community as identified in Step Two?</a:t>
            </a:r>
          </a:p>
          <a:p>
            <a:pPr marL="228600" indent="-228600">
              <a:buAutoNum type="arabicPeriod"/>
            </a:pPr>
            <a:endParaRPr lang="en-US" baseline="0" dirty="0" smtClean="0"/>
          </a:p>
          <a:p>
            <a:pPr marL="228600" indent="-228600">
              <a:buAutoNum type="arabicPeriod"/>
            </a:pPr>
            <a:r>
              <a:rPr lang="en-US" baseline="0" dirty="0" smtClean="0"/>
              <a:t>What needs to happen to respond to these hazards?</a:t>
            </a:r>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FEMA has identified 15 response categories, or Emergency</a:t>
            </a:r>
            <a:r>
              <a:rPr lang="en-US" baseline="0" dirty="0" smtClean="0"/>
              <a:t> Support Functions (ESF)</a:t>
            </a:r>
            <a:r>
              <a:rPr lang="en-US" dirty="0" smtClean="0"/>
              <a:t> from which a community may need to respond in a disaster.  All</a:t>
            </a:r>
            <a:r>
              <a:rPr lang="en-US" baseline="0" dirty="0" smtClean="0"/>
              <a:t> fifteen functions may not be needed for every type of hazard.  Based on your hazard, which of these support functions will you need to activate in response to the situation?  Handout #___ has the descriptions of each one and can help you think through your choices.   </a:t>
            </a:r>
          </a:p>
          <a:p>
            <a:endParaRPr lang="en-US" baseline="0" dirty="0" smtClean="0"/>
          </a:p>
          <a:p>
            <a:r>
              <a:rPr lang="en-US" baseline="0" dirty="0" smtClean="0"/>
              <a:t>Once you have selected the ESFs you plan to address, the next step is to write goals for each the support functions you have selected.</a:t>
            </a:r>
            <a:endParaRPr lang="en-US" dirty="0"/>
          </a:p>
        </p:txBody>
      </p:sp>
      <p:sp>
        <p:nvSpPr>
          <p:cNvPr id="4" name="Slide Number Placeholder 3"/>
          <p:cNvSpPr>
            <a:spLocks noGrp="1"/>
          </p:cNvSpPr>
          <p:nvPr>
            <p:ph type="sldNum" sz="quarter" idx="10"/>
          </p:nvPr>
        </p:nvSpPr>
        <p:spPr/>
        <p:txBody>
          <a:bodyPr/>
          <a:lstStyle/>
          <a:p>
            <a:pPr>
              <a:defRPr/>
            </a:pPr>
            <a:fld id="{24600AB3-D929-4431-8DA9-50A013BDCF26}"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5" name="Group 16"/>
          <p:cNvGrpSpPr>
            <a:grpSpLocks/>
          </p:cNvGrpSpPr>
          <p:nvPr/>
        </p:nvGrpSpPr>
        <p:grpSpPr bwMode="auto">
          <a:xfrm>
            <a:off x="284163" y="1906588"/>
            <a:ext cx="8575675" cy="138112"/>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9" name="Rectangle 8"/>
          <p:cNvSpPr/>
          <p:nvPr/>
        </p:nvSpPr>
        <p:spPr>
          <a:xfrm>
            <a:off x="284163" y="6227763"/>
            <a:ext cx="8574087" cy="17303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2" name="Title 1"/>
          <p:cNvSpPr>
            <a:spLocks noGrp="1"/>
          </p:cNvSpPr>
          <p:nvPr>
            <p:ph type="ctrTitle"/>
          </p:nvPr>
        </p:nvSpPr>
        <p:spPr>
          <a:xfrm>
            <a:off x="421341" y="449005"/>
            <a:ext cx="7808976" cy="1088136"/>
          </a:xfrm>
          <a:noFill/>
        </p:spPr>
        <p:txBody>
          <a:bodyPr anchor="b" anchorCtr="0"/>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p:txBody>
          <a:bodyPr/>
          <a:lstStyle>
            <a:lvl1pPr>
              <a:defRPr/>
            </a:lvl1pPr>
          </a:lstStyle>
          <a:p>
            <a:pPr>
              <a:defRPr/>
            </a:pPr>
            <a:fld id="{CE375269-9490-4B93-9F8E-412933472355}" type="datetime1">
              <a:rPr lang="en-US"/>
              <a:pPr>
                <a:defRPr/>
              </a:pPr>
              <a:t>10/7/2013</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pPr>
              <a:defRPr/>
            </a:pPr>
            <a:fld id="{0CE8840F-ECC0-49DD-9CEC-F2559611DCBE}" type="slidenum">
              <a:rPr lang="en-US"/>
              <a:pPr>
                <a:defRPr/>
              </a:pPr>
              <a:t>‹#›</a:t>
            </a:fld>
            <a:endParaRPr lang="en-US" dirty="0"/>
          </a:p>
        </p:txBody>
      </p:sp>
    </p:spTree>
  </p:cSld>
  <p:clrMapOvr>
    <a:masterClrMapping/>
  </p:clrMapOvr>
  <p:transition spd="slow" advClick="0" advTm="100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63071" y="4800600"/>
            <a:ext cx="8360242"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a:lvl1pPr>
          </a:lstStyle>
          <a:p>
            <a:pPr>
              <a:defRPr/>
            </a:pPr>
            <a:fld id="{9F8EAF65-8448-46BE-AD3E-1400261F5D71}" type="datetime1">
              <a:rPr lang="en-US"/>
              <a:pPr>
                <a:defRPr/>
              </a:pPr>
              <a:t>10/7/2013</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dirty="0"/>
          </a:p>
        </p:txBody>
      </p:sp>
      <p:sp>
        <p:nvSpPr>
          <p:cNvPr id="12" name="Slide Number Placeholder 6"/>
          <p:cNvSpPr>
            <a:spLocks noGrp="1"/>
          </p:cNvSpPr>
          <p:nvPr>
            <p:ph type="sldNum" sz="quarter" idx="12"/>
          </p:nvPr>
        </p:nvSpPr>
        <p:spPr/>
        <p:txBody>
          <a:bodyPr/>
          <a:lstStyle>
            <a:lvl1pPr>
              <a:defRPr/>
            </a:lvl1pPr>
          </a:lstStyle>
          <a:p>
            <a:pPr>
              <a:defRPr/>
            </a:pPr>
            <a:fld id="{C4874C55-6EA6-4DB5-B577-B83FE34B59BC}" type="slidenum">
              <a:rPr lang="en-US"/>
              <a:pPr>
                <a:defRPr/>
              </a:pPr>
              <a:t>‹#›</a:t>
            </a:fld>
            <a:endParaRPr lang="en-US" dirty="0"/>
          </a:p>
        </p:txBody>
      </p:sp>
    </p:spTree>
  </p:cSld>
  <p:clrMapOvr>
    <a:masterClrMapping/>
  </p:clrMapOvr>
  <p:transition spd="slow" advClick="0"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284163" y="4279900"/>
            <a:ext cx="8575675" cy="138113"/>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63071" y="4778189"/>
            <a:ext cx="8360242" cy="566738"/>
          </a:xfrm>
          <a:noFill/>
        </p:spPr>
        <p:txBody>
          <a:bodyPr anchor="b"/>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77A46384-9209-4240-B6AB-F1E71D697825}" type="datetime1">
              <a:rPr lang="en-US"/>
              <a:pPr>
                <a:defRPr/>
              </a:pPr>
              <a:t>10/7/2013</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5AB5A3E4-726C-4868-8162-12AE32103986}" type="slidenum">
              <a:rPr lang="en-US"/>
              <a:pPr>
                <a:defRPr/>
              </a:pPr>
              <a:t>‹#›</a:t>
            </a:fld>
            <a:endParaRPr lang="en-US" dirty="0"/>
          </a:p>
        </p:txBody>
      </p:sp>
    </p:spTree>
  </p:cSld>
  <p:clrMapOvr>
    <a:masterClrMapping/>
  </p:clrMapOvr>
  <p:transition spd="slow" advClick="0" advTm="100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7" name="Rectangle 6"/>
          <p:cNvSpPr/>
          <p:nvPr/>
        </p:nvSpPr>
        <p:spPr>
          <a:xfrm>
            <a:off x="3021013" y="4802188"/>
            <a:ext cx="583723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8" name="Group 7"/>
          <p:cNvGrpSpPr>
            <a:grpSpLocks/>
          </p:cNvGrpSpPr>
          <p:nvPr/>
        </p:nvGrpSpPr>
        <p:grpSpPr bwMode="auto">
          <a:xfrm>
            <a:off x="284163" y="6262688"/>
            <a:ext cx="8575675" cy="138112"/>
            <a:chOff x="284163" y="1759424"/>
            <a:chExt cx="8576373" cy="137411"/>
          </a:xfrm>
        </p:grpSpPr>
        <p:sp>
          <p:nvSpPr>
            <p:cNvPr id="9" name="Rectangle 8"/>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9"/>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1" name="Rectangle 10"/>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031661" y="4800600"/>
            <a:ext cx="5691651"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3"/>
          </p:nvPr>
        </p:nvSpPr>
        <p:spPr>
          <a:xfrm>
            <a:off x="284164" y="457200"/>
            <a:ext cx="2736850" cy="290779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Picture Placeholder 2"/>
          <p:cNvSpPr>
            <a:spLocks noGrp="1"/>
          </p:cNvSpPr>
          <p:nvPr>
            <p:ph type="pic" idx="14"/>
          </p:nvPr>
        </p:nvSpPr>
        <p:spPr>
          <a:xfrm>
            <a:off x="284164" y="3364992"/>
            <a:ext cx="2736850" cy="2898648"/>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2" name="Date Placeholder 4"/>
          <p:cNvSpPr>
            <a:spLocks noGrp="1"/>
          </p:cNvSpPr>
          <p:nvPr>
            <p:ph type="dt" sz="half" idx="15"/>
          </p:nvPr>
        </p:nvSpPr>
        <p:spPr/>
        <p:txBody>
          <a:bodyPr/>
          <a:lstStyle>
            <a:lvl1pPr>
              <a:defRPr/>
            </a:lvl1pPr>
          </a:lstStyle>
          <a:p>
            <a:pPr>
              <a:defRPr/>
            </a:pPr>
            <a:fld id="{9ED6D4DC-66DC-48DC-8A0A-84D4ED975F30}" type="datetime1">
              <a:rPr lang="en-US"/>
              <a:pPr>
                <a:defRPr/>
              </a:pPr>
              <a:t>10/7/2013</a:t>
            </a:fld>
            <a:endParaRPr lang="en-US" dirty="0"/>
          </a:p>
        </p:txBody>
      </p:sp>
      <p:sp>
        <p:nvSpPr>
          <p:cNvPr id="15" name="Footer Placeholder 5"/>
          <p:cNvSpPr>
            <a:spLocks noGrp="1"/>
          </p:cNvSpPr>
          <p:nvPr>
            <p:ph type="ftr" sz="quarter" idx="16"/>
          </p:nvPr>
        </p:nvSpPr>
        <p:spPr/>
        <p:txBody>
          <a:bodyPr/>
          <a:lstStyle>
            <a:lvl1pPr>
              <a:defRPr/>
            </a:lvl1pPr>
          </a:lstStyle>
          <a:p>
            <a:pPr>
              <a:defRPr/>
            </a:pPr>
            <a:endParaRPr lang="en-US" dirty="0"/>
          </a:p>
        </p:txBody>
      </p:sp>
      <p:sp>
        <p:nvSpPr>
          <p:cNvPr id="16" name="Slide Number Placeholder 6"/>
          <p:cNvSpPr>
            <a:spLocks noGrp="1"/>
          </p:cNvSpPr>
          <p:nvPr>
            <p:ph type="sldNum" sz="quarter" idx="17"/>
          </p:nvPr>
        </p:nvSpPr>
        <p:spPr/>
        <p:txBody>
          <a:bodyPr/>
          <a:lstStyle>
            <a:lvl1pPr>
              <a:defRPr/>
            </a:lvl1pPr>
          </a:lstStyle>
          <a:p>
            <a:pPr>
              <a:defRPr/>
            </a:pPr>
            <a:fld id="{5BBCCDBD-67D7-4189-A844-6254E5AEF3CD}" type="slidenum">
              <a:rPr lang="en-US"/>
              <a:pPr>
                <a:defRPr/>
              </a:pPr>
              <a:t>‹#›</a:t>
            </a:fld>
            <a:endParaRPr lang="en-US" dirty="0"/>
          </a:p>
        </p:txBody>
      </p:sp>
    </p:spTree>
  </p:cSld>
  <p:clrMapOvr>
    <a:masterClrMapping/>
  </p:clrMapOvr>
  <p:transition spd="slow" advClick="0" advTm="1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9" name="Date Placeholder 3"/>
          <p:cNvSpPr>
            <a:spLocks noGrp="1"/>
          </p:cNvSpPr>
          <p:nvPr>
            <p:ph type="dt" sz="half" idx="10"/>
          </p:nvPr>
        </p:nvSpPr>
        <p:spPr/>
        <p:txBody>
          <a:bodyPr/>
          <a:lstStyle>
            <a:lvl1pPr>
              <a:defRPr/>
            </a:lvl1pPr>
          </a:lstStyle>
          <a:p>
            <a:pPr>
              <a:defRPr/>
            </a:pPr>
            <a:fld id="{BA472D15-CCCC-43DE-B441-937F7ADD1EBD}" type="datetime1">
              <a:rPr lang="en-US"/>
              <a:pPr>
                <a:defRPr/>
              </a:pPr>
              <a:t>10/7/2013</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91362DD1-ED5D-4652-B4E3-BF8AAE702CD1}" type="slidenum">
              <a:rPr lang="en-US"/>
              <a:pPr>
                <a:defRPr/>
              </a:pPr>
              <a:t>‹#›</a:t>
            </a:fld>
            <a:endParaRPr lang="en-US" dirty="0"/>
          </a:p>
        </p:txBody>
      </p:sp>
    </p:spTree>
  </p:cSld>
  <p:clrMapOvr>
    <a:masterClrMapping/>
  </p:clrMapOvr>
  <p:transition spd="slow" advClick="0" advTm="100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rot="5400000">
            <a:off x="5314156" y="2856707"/>
            <a:ext cx="5934075" cy="11350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rot="5400000">
            <a:off x="4658519" y="3355181"/>
            <a:ext cx="5934075" cy="138113"/>
            <a:chOff x="284163" y="1577847"/>
            <a:chExt cx="8576373" cy="137411"/>
          </a:xfrm>
        </p:grpSpPr>
        <p:sp>
          <p:nvSpPr>
            <p:cNvPr id="6" name="Rectangle 5"/>
            <p:cNvSpPr/>
            <p:nvPr/>
          </p:nvSpPr>
          <p:spPr>
            <a:xfrm>
              <a:off x="261219" y="1593641"/>
              <a:ext cx="159918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1862693" y="1593641"/>
              <a:ext cx="2741779"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04471" y="1593641"/>
              <a:ext cx="4233121"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pPr>
              <a:defRPr/>
            </a:pPr>
            <a:fld id="{B428DA8E-CC93-453A-9F54-081E0B06874D}" type="datetime1">
              <a:rPr lang="en-US"/>
              <a:pPr>
                <a:defRPr/>
              </a:pPr>
              <a:t>10/7/2013</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813B323E-05B7-4CC3-98C8-65616694B173}" type="slidenum">
              <a:rPr lang="en-US"/>
              <a:pPr>
                <a:defRPr/>
              </a:pPr>
              <a:t>‹#›</a:t>
            </a:fld>
            <a:endParaRPr lang="en-US" dirty="0"/>
          </a:p>
        </p:txBody>
      </p:sp>
    </p:spTree>
  </p:cSld>
  <p:clrMapOvr>
    <a:masterClrMapping/>
  </p:clrMapOvr>
  <p:transition spd="slow" advClick="0" advTm="100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Picture, and Caption">
    <p:spTree>
      <p:nvGrpSpPr>
        <p:cNvPr id="1" name=""/>
        <p:cNvGrpSpPr/>
        <p:nvPr/>
      </p:nvGrpSpPr>
      <p:grpSpPr>
        <a:xfrm>
          <a:off x="0" y="0"/>
          <a:ext cx="0" cy="0"/>
          <a:chOff x="0" y="0"/>
          <a:chExt cx="0" cy="0"/>
        </a:xfrm>
      </p:grpSpPr>
      <p:sp>
        <p:nvSpPr>
          <p:cNvPr id="6" name="Rectangle 5"/>
          <p:cNvSpPr/>
          <p:nvPr/>
        </p:nvSpPr>
        <p:spPr>
          <a:xfrm>
            <a:off x="284163" y="4267200"/>
            <a:ext cx="2743200" cy="2120900"/>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7" name="Group 14"/>
          <p:cNvGrpSpPr>
            <a:grpSpLocks/>
          </p:cNvGrpSpPr>
          <p:nvPr/>
        </p:nvGrpSpPr>
        <p:grpSpPr bwMode="auto">
          <a:xfrm>
            <a:off x="284163" y="461963"/>
            <a:ext cx="8575675" cy="136525"/>
            <a:chOff x="284163" y="1759424"/>
            <a:chExt cx="8576373" cy="137411"/>
          </a:xfrm>
        </p:grpSpPr>
        <p:sp>
          <p:nvSpPr>
            <p:cNvPr id="8" name="Rectangle 7"/>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9"/>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rtlCol="0">
            <a:normAutofit/>
          </a:bodyPr>
          <a:lstStyle>
            <a:lvl1pPr>
              <a:buNone/>
              <a:defRPr/>
            </a:lvl1pPr>
          </a:lstStyle>
          <a:p>
            <a:pPr lvl="0"/>
            <a:r>
              <a:rPr lang="en-US" noProof="0" dirty="0" smtClean="0"/>
              <a:t>Click icon to add picture</a:t>
            </a:r>
            <a:endParaRPr noProof="0" dirty="0"/>
          </a:p>
        </p:txBody>
      </p:sp>
      <p:sp>
        <p:nvSpPr>
          <p:cNvPr id="11" name="Date Placeholder 4"/>
          <p:cNvSpPr>
            <a:spLocks noGrp="1"/>
          </p:cNvSpPr>
          <p:nvPr>
            <p:ph type="dt" sz="half" idx="14"/>
          </p:nvPr>
        </p:nvSpPr>
        <p:spPr/>
        <p:txBody>
          <a:bodyPr/>
          <a:lstStyle>
            <a:lvl1pPr>
              <a:defRPr/>
            </a:lvl1pPr>
          </a:lstStyle>
          <a:p>
            <a:pPr>
              <a:defRPr/>
            </a:pPr>
            <a:fld id="{00DE5508-1753-4922-ABF5-197A7382CD8C}" type="datetime1">
              <a:rPr lang="en-US"/>
              <a:pPr>
                <a:defRPr/>
              </a:pPr>
              <a:t>10/7/2013</a:t>
            </a:fld>
            <a:endParaRPr lang="en-US" dirty="0"/>
          </a:p>
        </p:txBody>
      </p:sp>
      <p:sp>
        <p:nvSpPr>
          <p:cNvPr id="12" name="Footer Placeholder 5"/>
          <p:cNvSpPr>
            <a:spLocks noGrp="1"/>
          </p:cNvSpPr>
          <p:nvPr>
            <p:ph type="ftr" sz="quarter" idx="15"/>
          </p:nvPr>
        </p:nvSpPr>
        <p:spPr/>
        <p:txBody>
          <a:bodyPr/>
          <a:lstStyle>
            <a:lvl1pPr>
              <a:defRPr/>
            </a:lvl1pPr>
          </a:lstStyle>
          <a:p>
            <a:pPr>
              <a:defRPr/>
            </a:pPr>
            <a:endParaRPr lang="en-US" dirty="0"/>
          </a:p>
        </p:txBody>
      </p:sp>
      <p:sp>
        <p:nvSpPr>
          <p:cNvPr id="13" name="Slide Number Placeholder 6"/>
          <p:cNvSpPr>
            <a:spLocks noGrp="1"/>
          </p:cNvSpPr>
          <p:nvPr>
            <p:ph type="sldNum" sz="quarter" idx="16"/>
          </p:nvPr>
        </p:nvSpPr>
        <p:spPr/>
        <p:txBody>
          <a:bodyPr/>
          <a:lstStyle>
            <a:lvl1pPr>
              <a:defRPr/>
            </a:lvl1pPr>
          </a:lstStyle>
          <a:p>
            <a:pPr>
              <a:defRPr/>
            </a:pPr>
            <a:fld id="{FE7A48A1-5BAA-487C-AC4A-6055B6F92020}" type="slidenum">
              <a:rPr lang="en-US"/>
              <a:pPr>
                <a:defRPr/>
              </a:pPr>
              <a:t>‹#›</a:t>
            </a:fld>
            <a:endParaRPr lang="en-US" dirty="0"/>
          </a:p>
        </p:txBody>
      </p:sp>
    </p:spTree>
    <p:extLst>
      <p:ext uri="{BB962C8B-B14F-4D97-AF65-F5344CB8AC3E}">
        <p14:creationId xmlns:p14="http://schemas.microsoft.com/office/powerpoint/2010/main" val="2699961611"/>
      </p:ext>
    </p:extLst>
  </p:cSld>
  <p:clrMapOvr>
    <a:masterClrMapping/>
  </p:clrMapOvr>
  <p:transition advClick="0">
    <p:sndAc>
      <p:stSnd>
        <p:snd r:embed="rId1" name="arrow.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5E9E12-278C-487A-9636-116378E5F815}" type="datetime1">
              <a:rPr lang="en-US"/>
              <a:pPr>
                <a:defRPr/>
              </a:pPr>
              <a:t>10/7/2013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BCDFB9-21CF-4611-9D5F-62C8362CB59F}" type="slidenum">
              <a:rPr lang="en-US"/>
              <a:pPr>
                <a:defRPr/>
              </a:pPr>
              <a:t>‹#›</a:t>
            </a:fld>
            <a:endParaRPr lang="en-US" dirty="0"/>
          </a:p>
        </p:txBody>
      </p:sp>
    </p:spTree>
  </p:cSld>
  <p:clrMapOvr>
    <a:masterClrMapping/>
  </p:clrMapOvr>
  <p:transition spd="slow" advClick="0" advTm="100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3BB261-2E95-45EC-8D6B-C9FCDEF066B8}" type="datetime1">
              <a:rPr lang="en-US"/>
              <a:pPr>
                <a:defRPr/>
              </a:pPr>
              <a:t>10/7/2013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F39B8-A057-4A0A-BE8D-A67836DF9129}" type="slidenum">
              <a:rPr lang="en-US"/>
              <a:pPr>
                <a:defRPr/>
              </a:pPr>
              <a:t>‹#›</a:t>
            </a:fld>
            <a:endParaRPr lang="en-US" dirty="0"/>
          </a:p>
        </p:txBody>
      </p:sp>
    </p:spTree>
  </p:cSld>
  <p:clrMapOvr>
    <a:masterClrMapping/>
  </p:clrMapOvr>
  <p:transition spd="slow" advClick="0" advTm="100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32986A-DCB8-4ADB-B295-A7338961EB42}" type="datetime1">
              <a:rPr lang="en-US"/>
              <a:pPr>
                <a:defRPr/>
              </a:pPr>
              <a:t>10/7/2013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B1F036-BACE-4A31-8257-055DB8FB3FB9}" type="slidenum">
              <a:rPr lang="en-US"/>
              <a:pPr>
                <a:defRPr/>
              </a:pPr>
              <a:t>‹#›</a:t>
            </a:fld>
            <a:endParaRPr lang="en-US" dirty="0"/>
          </a:p>
        </p:txBody>
      </p:sp>
    </p:spTree>
  </p:cSld>
  <p:clrMapOvr>
    <a:masterClrMapping/>
  </p:clrMapOvr>
  <p:transition spd="slow" advClick="0" advTm="100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80B7FB-A783-47CB-8DB7-33A380508129}" type="datetime1">
              <a:rPr lang="en-US"/>
              <a:pPr>
                <a:defRPr/>
              </a:pPr>
              <a:t>10/7/2013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85B62C0-FAEF-4B73-8706-D903CFA77FFC}" type="slidenum">
              <a:rPr lang="en-US"/>
              <a:pPr>
                <a:defRPr/>
              </a:pPr>
              <a:t>‹#›</a:t>
            </a:fld>
            <a:endParaRPr lang="en-US" dirty="0"/>
          </a:p>
        </p:txBody>
      </p:sp>
    </p:spTree>
  </p:cSld>
  <p:clrMapOvr>
    <a:masterClrMapping/>
  </p:clrMapOvr>
  <p:transition spd="slow" advClick="0" advTm="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pPr>
              <a:defRPr/>
            </a:pPr>
            <a:fld id="{F221B4B3-C1CF-4D51-AC08-90751962E86D}" type="datetime1">
              <a:rPr lang="en-US"/>
              <a:pPr>
                <a:defRPr/>
              </a:pPr>
              <a:t>10/7/2013</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33B00131-0B7E-4783-BD39-EB6CBB942EF8}" type="slidenum">
              <a:rPr lang="en-US"/>
              <a:pPr>
                <a:defRPr/>
              </a:pPr>
              <a:t>‹#›</a:t>
            </a:fld>
            <a:endParaRPr lang="en-US" dirty="0"/>
          </a:p>
        </p:txBody>
      </p:sp>
    </p:spTree>
  </p:cSld>
  <p:clrMapOvr>
    <a:masterClrMapping/>
  </p:clrMapOvr>
  <p:transition spd="slow" advClick="0" advTm="100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2F54FF-7078-4E04-A827-58E0341A3339}" type="datetime1">
              <a:rPr lang="en-US"/>
              <a:pPr>
                <a:defRPr/>
              </a:pPr>
              <a:t>10/7/2013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A54DE8D-F09F-486B-9E69-F828553C8A31}" type="slidenum">
              <a:rPr lang="en-US"/>
              <a:pPr>
                <a:defRPr/>
              </a:pPr>
              <a:t>‹#›</a:t>
            </a:fld>
            <a:endParaRPr lang="en-US" dirty="0"/>
          </a:p>
        </p:txBody>
      </p:sp>
    </p:spTree>
  </p:cSld>
  <p:clrMapOvr>
    <a:masterClrMapping/>
  </p:clrMapOvr>
  <p:transition spd="slow" advClick="0" advTm="100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B5BE60-C7E7-46AD-953B-843D3D335BA6}" type="datetime1">
              <a:rPr lang="en-US"/>
              <a:pPr>
                <a:defRPr/>
              </a:pPr>
              <a:t>10/7/2013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17B9EF7-0D08-449B-9E25-C6E112E68312}" type="slidenum">
              <a:rPr lang="en-US"/>
              <a:pPr>
                <a:defRPr/>
              </a:pPr>
              <a:t>‹#›</a:t>
            </a:fld>
            <a:endParaRPr lang="en-US" dirty="0"/>
          </a:p>
        </p:txBody>
      </p:sp>
    </p:spTree>
  </p:cSld>
  <p:clrMapOvr>
    <a:masterClrMapping/>
  </p:clrMapOvr>
  <p:transition spd="slow" advClick="0" advTm="100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9C4584-DBA3-4C1F-B378-15FE305F3DBA}" type="datetime1">
              <a:rPr lang="en-US"/>
              <a:pPr>
                <a:defRPr/>
              </a:pPr>
              <a:t>10/7/2013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350504E-0F0F-4C7C-A979-FEDF986FFEBB}" type="slidenum">
              <a:rPr lang="en-US"/>
              <a:pPr>
                <a:defRPr/>
              </a:pPr>
              <a:t>‹#›</a:t>
            </a:fld>
            <a:endParaRPr lang="en-US" dirty="0"/>
          </a:p>
        </p:txBody>
      </p:sp>
    </p:spTree>
  </p:cSld>
  <p:clrMapOvr>
    <a:masterClrMapping/>
  </p:clrMapOvr>
  <p:transition spd="slow" advClick="0" advTm="100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95B734-2E37-4151-B989-3FC46FF48AFA}" type="datetime1">
              <a:rPr lang="en-US"/>
              <a:pPr>
                <a:defRPr/>
              </a:pPr>
              <a:t>10/7/2013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1B5EA89-B5D5-47BE-BAE5-C5574AC2EAFB}" type="slidenum">
              <a:rPr lang="en-US"/>
              <a:pPr>
                <a:defRPr/>
              </a:pPr>
              <a:t>‹#›</a:t>
            </a:fld>
            <a:endParaRPr lang="en-US" dirty="0"/>
          </a:p>
        </p:txBody>
      </p:sp>
    </p:spTree>
  </p:cSld>
  <p:clrMapOvr>
    <a:masterClrMapping/>
  </p:clrMapOvr>
  <p:transition spd="slow" advClick="0" advTm="100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5B1994-599E-4DD0-AE14-449AADA59CDF}" type="datetime1">
              <a:rPr lang="en-US"/>
              <a:pPr>
                <a:defRPr/>
              </a:pPr>
              <a:t>10/7/2013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F8DCEE5-44F6-4EE4-8160-2B1AE79A7E7E}" type="slidenum">
              <a:rPr lang="en-US"/>
              <a:pPr>
                <a:defRPr/>
              </a:pPr>
              <a:t>‹#›</a:t>
            </a:fld>
            <a:endParaRPr lang="en-US" dirty="0"/>
          </a:p>
        </p:txBody>
      </p:sp>
    </p:spTree>
  </p:cSld>
  <p:clrMapOvr>
    <a:masterClrMapping/>
  </p:clrMapOvr>
  <p:transition spd="slow" advClick="0" advTm="100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F44FF0-0097-4E8C-B1AC-B86B2BC48022}" type="datetime1">
              <a:rPr lang="en-US"/>
              <a:pPr>
                <a:defRPr/>
              </a:pPr>
              <a:t>10/7/2013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29B68D-87E1-40D3-9B98-42D3E1989068}" type="slidenum">
              <a:rPr lang="en-US"/>
              <a:pPr>
                <a:defRPr/>
              </a:pPr>
              <a:t>‹#›</a:t>
            </a:fld>
            <a:endParaRPr lang="en-US" dirty="0"/>
          </a:p>
        </p:txBody>
      </p:sp>
    </p:spTree>
  </p:cSld>
  <p:clrMapOvr>
    <a:masterClrMapping/>
  </p:clrMapOvr>
  <p:transition spd="slow" advClick="0" advTm="100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215FB7-254B-4E88-BAB3-02508A4D70D7}" type="datetime1">
              <a:rPr lang="en-US"/>
              <a:pPr>
                <a:defRPr/>
              </a:pPr>
              <a:t>10/7/2013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CFA8396-2465-481C-9DFC-258360A5C24D}" type="slidenum">
              <a:rPr lang="en-US"/>
              <a:pPr>
                <a:defRPr/>
              </a:pPr>
              <a:t>‹#›</a:t>
            </a:fld>
            <a:endParaRPr lang="en-US" dirty="0"/>
          </a:p>
        </p:txBody>
      </p:sp>
    </p:spTree>
  </p:cSld>
  <p:clrMapOvr>
    <a:masterClrMapping/>
  </p:clrMapOvr>
  <p:transition spd="slow" advClick="0" advTm="10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4"/>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16"/>
          <p:cNvGrpSpPr>
            <a:grpSpLocks/>
          </p:cNvGrpSpPr>
          <p:nvPr/>
        </p:nvGrpSpPr>
        <p:grpSpPr bwMode="auto">
          <a:xfrm>
            <a:off x="284163" y="19065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9"/>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8" name="Picture Placeholder 7"/>
          <p:cNvSpPr>
            <a:spLocks noGrp="1"/>
          </p:cNvSpPr>
          <p:nvPr>
            <p:ph type="pic" sz="quarter" idx="13"/>
          </p:nvPr>
        </p:nvSpPr>
        <p:spPr>
          <a:xfrm>
            <a:off x="284162" y="2017058"/>
            <a:ext cx="8574087" cy="4377391"/>
          </a:xfrm>
        </p:spPr>
        <p:txBody>
          <a:bodyPr rtlCol="0">
            <a:normAutofit/>
          </a:bodyPr>
          <a:lstStyle>
            <a:lvl1pPr>
              <a:buNone/>
              <a:defRPr/>
            </a:lvl1pPr>
          </a:lstStyle>
          <a:p>
            <a:pPr lvl="0"/>
            <a:r>
              <a:rPr lang="en-US" noProof="0" dirty="0" smtClean="0"/>
              <a:t>Click icon to add picture</a:t>
            </a:r>
            <a:endParaRPr noProof="0" dirty="0"/>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418633" y="444728"/>
            <a:ext cx="7810967" cy="1088237"/>
          </a:xfrm>
          <a:noFill/>
        </p:spPr>
        <p:txBody>
          <a:bodyPr anchor="b" anchorCtr="0"/>
          <a:lstStyle>
            <a:lvl1pPr algn="l">
              <a:lnSpc>
                <a:spcPts val="4600"/>
              </a:lnSpc>
              <a:defRPr/>
            </a:lvl1pPr>
          </a:lstStyle>
          <a:p>
            <a:r>
              <a:rPr lang="en-US" smtClean="0"/>
              <a:t>Click to edit Master title style</a:t>
            </a:r>
            <a:endParaRPr/>
          </a:p>
        </p:txBody>
      </p:sp>
      <p:sp>
        <p:nvSpPr>
          <p:cNvPr id="11" name="Date Placeholder 3"/>
          <p:cNvSpPr>
            <a:spLocks noGrp="1"/>
          </p:cNvSpPr>
          <p:nvPr>
            <p:ph type="dt" sz="half" idx="14"/>
          </p:nvPr>
        </p:nvSpPr>
        <p:spPr/>
        <p:txBody>
          <a:bodyPr/>
          <a:lstStyle>
            <a:lvl1pPr>
              <a:defRPr/>
            </a:lvl1pPr>
          </a:lstStyle>
          <a:p>
            <a:pPr>
              <a:defRPr/>
            </a:pPr>
            <a:fld id="{0DB8C07C-52EC-47AF-8C97-00B231020226}" type="datetime1">
              <a:rPr lang="en-US"/>
              <a:pPr>
                <a:defRPr/>
              </a:pPr>
              <a:t>10/7/2013</a:t>
            </a:fld>
            <a:endParaRPr lang="en-US" dirty="0"/>
          </a:p>
        </p:txBody>
      </p:sp>
      <p:sp>
        <p:nvSpPr>
          <p:cNvPr id="12" name="Footer Placeholder 4"/>
          <p:cNvSpPr>
            <a:spLocks noGrp="1"/>
          </p:cNvSpPr>
          <p:nvPr>
            <p:ph type="ftr" sz="quarter" idx="15"/>
          </p:nvPr>
        </p:nvSpPr>
        <p:spPr/>
        <p:txBody>
          <a:bodyPr/>
          <a:lstStyle>
            <a:lvl1pPr>
              <a:defRPr/>
            </a:lvl1pPr>
          </a:lstStyle>
          <a:p>
            <a:pPr>
              <a:defRPr/>
            </a:pPr>
            <a:endParaRPr lang="en-US" dirty="0"/>
          </a:p>
        </p:txBody>
      </p:sp>
      <p:sp>
        <p:nvSpPr>
          <p:cNvPr id="13" name="Slide Number Placeholder 5"/>
          <p:cNvSpPr>
            <a:spLocks noGrp="1"/>
          </p:cNvSpPr>
          <p:nvPr>
            <p:ph type="sldNum" sz="quarter" idx="16"/>
          </p:nvPr>
        </p:nvSpPr>
        <p:spPr/>
        <p:txBody>
          <a:bodyPr/>
          <a:lstStyle>
            <a:lvl1pPr>
              <a:defRPr/>
            </a:lvl1pPr>
          </a:lstStyle>
          <a:p>
            <a:pPr>
              <a:defRPr/>
            </a:pPr>
            <a:fld id="{C1A4ED8B-D836-4680-AE9C-41D12BCC2A36}" type="slidenum">
              <a:rPr lang="en-US"/>
              <a:pPr>
                <a:defRPr/>
              </a:pPr>
              <a:t>‹#›</a:t>
            </a:fld>
            <a:endParaRPr lang="en-US" dirty="0"/>
          </a:p>
        </p:txBody>
      </p:sp>
    </p:spTree>
  </p:cSld>
  <p:clrMapOvr>
    <a:masterClrMapping/>
  </p:clrMapOvr>
  <p:transition spd="slow" advClick="0" advTm="100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284163" y="4814888"/>
            <a:ext cx="8574087" cy="14557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5" name="Group 8"/>
          <p:cNvGrpSpPr>
            <a:grpSpLocks/>
          </p:cNvGrpSpPr>
          <p:nvPr/>
        </p:nvGrpSpPr>
        <p:grpSpPr bwMode="auto">
          <a:xfrm>
            <a:off x="284163" y="6262688"/>
            <a:ext cx="8575675" cy="138112"/>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429768" y="4814125"/>
            <a:ext cx="7772400" cy="1051560"/>
          </a:xfrm>
          <a:noFill/>
        </p:spPr>
        <p:txBody>
          <a:bodyPr anchor="b" anchorCtr="0"/>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rtlCol="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3FCE13C-3CA8-4F81-AE6B-9550F5C48E3C}" type="datetime1">
              <a:rPr lang="en-US"/>
              <a:pPr>
                <a:defRPr/>
              </a:pPr>
              <a:t>10/7/2013</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ADC86403-3781-4366-8CBD-0C111AE995AD}" type="slidenum">
              <a:rPr lang="en-US"/>
              <a:pPr>
                <a:defRPr/>
              </a:pPr>
              <a:t>‹#›</a:t>
            </a:fld>
            <a:endParaRPr lang="en-US" dirty="0"/>
          </a:p>
        </p:txBody>
      </p:sp>
    </p:spTree>
  </p:cSld>
  <p:clrMapOvr>
    <a:masterClrMapping/>
  </p:clrMapOvr>
  <p:transition spd="slow" advClick="0" advTm="100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4"/>
          <p:cNvSpPr/>
          <p:nvPr/>
        </p:nvSpPr>
        <p:spPr>
          <a:xfrm>
            <a:off x="284163" y="4957763"/>
            <a:ext cx="8574087" cy="1312862"/>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13" name="Picture Placeholder 7"/>
          <p:cNvSpPr>
            <a:spLocks noGrp="1"/>
          </p:cNvSpPr>
          <p:nvPr>
            <p:ph type="pic" sz="quarter" idx="13"/>
          </p:nvPr>
        </p:nvSpPr>
        <p:spPr>
          <a:xfrm>
            <a:off x="284162" y="443754"/>
            <a:ext cx="8574087" cy="4370293"/>
          </a:xfrm>
        </p:spPr>
        <p:txBody>
          <a:bodyPr rtlCol="0">
            <a:normAutofit/>
          </a:bodyPr>
          <a:lstStyle>
            <a:lvl1pPr>
              <a:buNone/>
              <a:defRPr/>
            </a:lvl1pPr>
          </a:lstStyle>
          <a:p>
            <a:pPr lvl="0"/>
            <a:r>
              <a:rPr lang="en-US" noProof="0" dirty="0" smtClean="0"/>
              <a:t>Click icon to add picture</a:t>
            </a:r>
            <a:endParaRPr noProof="0" dirty="0"/>
          </a:p>
        </p:txBody>
      </p:sp>
      <p:sp>
        <p:nvSpPr>
          <p:cNvPr id="2" name="Title 1"/>
          <p:cNvSpPr>
            <a:spLocks noGrp="1"/>
          </p:cNvSpPr>
          <p:nvPr>
            <p:ph type="title"/>
          </p:nvPr>
        </p:nvSpPr>
        <p:spPr>
          <a:xfrm>
            <a:off x="430306" y="4814047"/>
            <a:ext cx="7772400" cy="1048871"/>
          </a:xfrm>
          <a:noFill/>
        </p:spPr>
        <p:txBody>
          <a:bodyPr anchor="b" anchorCtr="0"/>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4"/>
          </p:nvPr>
        </p:nvSpPr>
        <p:spPr/>
        <p:txBody>
          <a:bodyPr/>
          <a:lstStyle>
            <a:lvl1pPr>
              <a:defRPr/>
            </a:lvl1pPr>
          </a:lstStyle>
          <a:p>
            <a:pPr>
              <a:defRPr/>
            </a:pPr>
            <a:fld id="{63434E81-3535-4831-BFE8-7093CC354FB7}" type="datetime1">
              <a:rPr lang="en-US"/>
              <a:pPr>
                <a:defRPr/>
              </a:pPr>
              <a:t>10/7/2013</a:t>
            </a:fld>
            <a:endParaRPr lang="en-US" dirty="0"/>
          </a:p>
        </p:txBody>
      </p:sp>
      <p:sp>
        <p:nvSpPr>
          <p:cNvPr id="11" name="Footer Placeholder 4"/>
          <p:cNvSpPr>
            <a:spLocks noGrp="1"/>
          </p:cNvSpPr>
          <p:nvPr>
            <p:ph type="ftr" sz="quarter" idx="15"/>
          </p:nvPr>
        </p:nvSpPr>
        <p:spPr/>
        <p:txBody>
          <a:bodyPr/>
          <a:lstStyle>
            <a:lvl1pPr>
              <a:defRPr/>
            </a:lvl1pPr>
          </a:lstStyle>
          <a:p>
            <a:pPr>
              <a:defRPr/>
            </a:pPr>
            <a:endParaRPr lang="en-US" dirty="0"/>
          </a:p>
        </p:txBody>
      </p:sp>
      <p:sp>
        <p:nvSpPr>
          <p:cNvPr id="12" name="Slide Number Placeholder 5"/>
          <p:cNvSpPr>
            <a:spLocks noGrp="1"/>
          </p:cNvSpPr>
          <p:nvPr>
            <p:ph type="sldNum" sz="quarter" idx="16"/>
          </p:nvPr>
        </p:nvSpPr>
        <p:spPr/>
        <p:txBody>
          <a:bodyPr/>
          <a:lstStyle>
            <a:lvl1pPr>
              <a:defRPr/>
            </a:lvl1pPr>
          </a:lstStyle>
          <a:p>
            <a:pPr>
              <a:defRPr/>
            </a:pPr>
            <a:fld id="{D05F1DD2-A71C-4196-B205-9EB82896F742}" type="slidenum">
              <a:rPr lang="en-US"/>
              <a:pPr>
                <a:defRPr/>
              </a:pPr>
              <a:t>‹#›</a:t>
            </a:fld>
            <a:endParaRPr lang="en-US" dirty="0"/>
          </a:p>
        </p:txBody>
      </p:sp>
    </p:spTree>
  </p:cSld>
  <p:clrMapOvr>
    <a:masterClrMapping/>
  </p:clrMapOvr>
  <p:transition spd="slow" advClick="0" advTm="1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6" name="Group 7"/>
          <p:cNvGrpSpPr>
            <a:grpSpLocks/>
          </p:cNvGrpSpPr>
          <p:nvPr/>
        </p:nvGrpSpPr>
        <p:grpSpPr bwMode="auto">
          <a:xfrm>
            <a:off x="284163" y="1577975"/>
            <a:ext cx="8575675" cy="136525"/>
            <a:chOff x="284163" y="1577847"/>
            <a:chExt cx="8576373" cy="137411"/>
          </a:xfrm>
        </p:grpSpPr>
        <p:sp>
          <p:nvSpPr>
            <p:cNvPr id="7" name="Rectangle 6"/>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4"/>
          <p:cNvSpPr>
            <a:spLocks noGrp="1"/>
          </p:cNvSpPr>
          <p:nvPr>
            <p:ph type="dt" sz="half" idx="10"/>
          </p:nvPr>
        </p:nvSpPr>
        <p:spPr/>
        <p:txBody>
          <a:bodyPr/>
          <a:lstStyle>
            <a:lvl1pPr>
              <a:defRPr/>
            </a:lvl1pPr>
          </a:lstStyle>
          <a:p>
            <a:pPr>
              <a:defRPr/>
            </a:pPr>
            <a:fld id="{D78DE7B8-25F1-4349-8267-742FD78779FB}" type="datetime1">
              <a:rPr lang="en-US"/>
              <a:pPr>
                <a:defRPr/>
              </a:pPr>
              <a:t>10/7/2013</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dirty="0"/>
          </a:p>
        </p:txBody>
      </p:sp>
      <p:sp>
        <p:nvSpPr>
          <p:cNvPr id="12" name="Slide Number Placeholder 6"/>
          <p:cNvSpPr>
            <a:spLocks noGrp="1"/>
          </p:cNvSpPr>
          <p:nvPr>
            <p:ph type="sldNum" sz="quarter" idx="12"/>
          </p:nvPr>
        </p:nvSpPr>
        <p:spPr/>
        <p:txBody>
          <a:bodyPr/>
          <a:lstStyle>
            <a:lvl1pPr>
              <a:defRPr/>
            </a:lvl1pPr>
          </a:lstStyle>
          <a:p>
            <a:pPr>
              <a:defRPr/>
            </a:pPr>
            <a:fld id="{C9174C49-227E-4A9E-B634-C875028C0D27}" type="slidenum">
              <a:rPr lang="en-US"/>
              <a:pPr>
                <a:defRPr/>
              </a:pPr>
              <a:t>‹#›</a:t>
            </a:fld>
            <a:endParaRPr lang="en-US" dirty="0"/>
          </a:p>
        </p:txBody>
      </p:sp>
    </p:spTree>
  </p:cSld>
  <p:clrMapOvr>
    <a:masterClrMapping/>
  </p:clrMapOvr>
  <p:transition spd="slow" advClick="0" advTm="100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4" name="Group 7"/>
          <p:cNvGrpSpPr>
            <a:grpSpLocks/>
          </p:cNvGrpSpPr>
          <p:nvPr/>
        </p:nvGrpSpPr>
        <p:grpSpPr bwMode="auto">
          <a:xfrm>
            <a:off x="284163" y="1577975"/>
            <a:ext cx="8575675" cy="136525"/>
            <a:chOff x="284163" y="1577847"/>
            <a:chExt cx="8576373" cy="137411"/>
          </a:xfrm>
        </p:grpSpPr>
        <p:sp>
          <p:nvSpPr>
            <p:cNvPr id="5" name="Rectangle 4"/>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6" name="Rectangle 5"/>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en-US" smtClean="0"/>
              <a:t>Click to edit Master title style</a:t>
            </a:r>
            <a:endParaRPr/>
          </a:p>
        </p:txBody>
      </p:sp>
      <p:sp>
        <p:nvSpPr>
          <p:cNvPr id="8" name="Date Placeholder 2"/>
          <p:cNvSpPr>
            <a:spLocks noGrp="1"/>
          </p:cNvSpPr>
          <p:nvPr>
            <p:ph type="dt" sz="half" idx="10"/>
          </p:nvPr>
        </p:nvSpPr>
        <p:spPr/>
        <p:txBody>
          <a:bodyPr/>
          <a:lstStyle>
            <a:lvl1pPr>
              <a:defRPr/>
            </a:lvl1pPr>
          </a:lstStyle>
          <a:p>
            <a:pPr>
              <a:defRPr/>
            </a:pPr>
            <a:fld id="{708EDBCC-8479-42A9-999E-E830AE57807C}" type="datetime1">
              <a:rPr lang="en-US"/>
              <a:pPr>
                <a:defRPr/>
              </a:pPr>
              <a:t>10/7/2013</a:t>
            </a:fld>
            <a:endParaRPr lang="en-US" dirty="0"/>
          </a:p>
        </p:txBody>
      </p:sp>
      <p:sp>
        <p:nvSpPr>
          <p:cNvPr id="9" name="Footer Placeholder 3"/>
          <p:cNvSpPr>
            <a:spLocks noGrp="1"/>
          </p:cNvSpPr>
          <p:nvPr>
            <p:ph type="ftr" sz="quarter" idx="11"/>
          </p:nvPr>
        </p:nvSpPr>
        <p:spPr/>
        <p:txBody>
          <a:bodyPr/>
          <a:lstStyle>
            <a:lvl1pPr>
              <a:defRPr/>
            </a:lvl1pPr>
          </a:lstStyle>
          <a:p>
            <a:pPr>
              <a:defRPr/>
            </a:pPr>
            <a:endParaRPr lang="en-US" dirty="0"/>
          </a:p>
        </p:txBody>
      </p:sp>
      <p:sp>
        <p:nvSpPr>
          <p:cNvPr id="10" name="Slide Number Placeholder 4"/>
          <p:cNvSpPr>
            <a:spLocks noGrp="1"/>
          </p:cNvSpPr>
          <p:nvPr>
            <p:ph type="sldNum" sz="quarter" idx="12"/>
          </p:nvPr>
        </p:nvSpPr>
        <p:spPr/>
        <p:txBody>
          <a:bodyPr/>
          <a:lstStyle>
            <a:lvl1pPr>
              <a:defRPr/>
            </a:lvl1pPr>
          </a:lstStyle>
          <a:p>
            <a:pPr>
              <a:defRPr/>
            </a:pPr>
            <a:fld id="{A8F0394B-1904-4C97-951C-5566D64907C9}" type="slidenum">
              <a:rPr lang="en-US"/>
              <a:pPr>
                <a:defRPr/>
              </a:pPr>
              <a:t>‹#›</a:t>
            </a:fld>
            <a:endParaRPr lang="en-US" dirty="0"/>
          </a:p>
        </p:txBody>
      </p:sp>
    </p:spTree>
  </p:cSld>
  <p:clrMapOvr>
    <a:masterClrMapping/>
  </p:clrMapOvr>
  <p:transition spd="slow" advClick="0" advTm="100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284163" y="452438"/>
            <a:ext cx="8575675" cy="138112"/>
            <a:chOff x="284163" y="1577847"/>
            <a:chExt cx="8576373" cy="137411"/>
          </a:xfrm>
        </p:grpSpPr>
        <p:sp>
          <p:nvSpPr>
            <p:cNvPr id="3" name="Rectangle 2"/>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4" name="Rectangle 3"/>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5" name="Rectangle 4"/>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6" name="Date Placeholder 1"/>
          <p:cNvSpPr>
            <a:spLocks noGrp="1"/>
          </p:cNvSpPr>
          <p:nvPr>
            <p:ph type="dt" sz="half" idx="10"/>
          </p:nvPr>
        </p:nvSpPr>
        <p:spPr/>
        <p:txBody>
          <a:bodyPr/>
          <a:lstStyle>
            <a:lvl1pPr>
              <a:defRPr/>
            </a:lvl1pPr>
          </a:lstStyle>
          <a:p>
            <a:pPr>
              <a:defRPr/>
            </a:pPr>
            <a:fld id="{075F72B6-E157-4380-AAF2-C17A5179EBD2}" type="datetime1">
              <a:rPr lang="en-US"/>
              <a:pPr>
                <a:defRPr/>
              </a:pPr>
              <a:t>10/7/2013</a:t>
            </a:fld>
            <a:endParaRPr lang="en-US" dirty="0"/>
          </a:p>
        </p:txBody>
      </p:sp>
      <p:sp>
        <p:nvSpPr>
          <p:cNvPr id="7" name="Footer Placeholder 2"/>
          <p:cNvSpPr>
            <a:spLocks noGrp="1"/>
          </p:cNvSpPr>
          <p:nvPr>
            <p:ph type="ftr" sz="quarter" idx="11"/>
          </p:nvPr>
        </p:nvSpPr>
        <p:spPr/>
        <p:txBody>
          <a:bodyPr/>
          <a:lstStyle>
            <a:lvl1pPr>
              <a:defRPr/>
            </a:lvl1pPr>
          </a:lstStyle>
          <a:p>
            <a:pPr>
              <a:defRPr/>
            </a:pP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864A8A6B-3230-478D-BF10-94FA354705B9}" type="slidenum">
              <a:rPr lang="en-US"/>
              <a:pPr>
                <a:defRPr/>
              </a:pPr>
              <a:t>‹#›</a:t>
            </a:fld>
            <a:endParaRPr lang="en-US" dirty="0"/>
          </a:p>
        </p:txBody>
      </p:sp>
    </p:spTree>
  </p:cSld>
  <p:clrMapOvr>
    <a:masterClrMapping/>
  </p:clrMapOvr>
  <p:transition spd="slow" advClick="0" advTm="100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84163" y="452438"/>
            <a:ext cx="8575675" cy="138112"/>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6829031D-4053-428C-A6D0-77F00B11820F}" type="datetime1">
              <a:rPr lang="en-US"/>
              <a:pPr>
                <a:defRPr/>
              </a:pPr>
              <a:t>10/7/2013</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74300D75-38C2-4A3C-9667-0C30E4AC8DFE}" type="slidenum">
              <a:rPr lang="en-US"/>
              <a:pPr>
                <a:defRPr/>
              </a:pPr>
              <a:t>‹#›</a:t>
            </a:fld>
            <a:endParaRPr lang="en-US" dirty="0"/>
          </a:p>
        </p:txBody>
      </p:sp>
    </p:spTree>
  </p:cSld>
  <p:clrMapOvr>
    <a:masterClrMapping/>
  </p:clrMapOvr>
  <p:transition spd="slow" advClick="0" advTm="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781175" y="2133600"/>
            <a:ext cx="7077075"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794500" y="64373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MS PGothic" pitchFamily="34" charset="-128"/>
              </a:defRPr>
            </a:lvl1pPr>
          </a:lstStyle>
          <a:p>
            <a:pPr>
              <a:defRPr/>
            </a:pPr>
            <a:fld id="{56ABE719-0ADE-46B7-9CEF-34A196092F35}" type="datetime1">
              <a:rPr lang="en-US"/>
              <a:pPr>
                <a:defRPr/>
              </a:pPr>
              <a:t>10/7/2013</a:t>
            </a:fld>
            <a:endParaRPr lang="en-US" dirty="0"/>
          </a:p>
        </p:txBody>
      </p:sp>
      <p:sp>
        <p:nvSpPr>
          <p:cNvPr id="5" name="Footer Placeholder 4"/>
          <p:cNvSpPr>
            <a:spLocks noGrp="1"/>
          </p:cNvSpPr>
          <p:nvPr>
            <p:ph type="ftr" sz="quarter" idx="3"/>
          </p:nvPr>
        </p:nvSpPr>
        <p:spPr>
          <a:xfrm>
            <a:off x="200025" y="6437313"/>
            <a:ext cx="6124575"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bg1">
                    <a:lumMod val="6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305800" y="166688"/>
            <a:ext cx="631825" cy="360362"/>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262626"/>
                </a:solidFill>
                <a:latin typeface="Calibri" pitchFamily="34" charset="0"/>
                <a:ea typeface="MS PGothic" pitchFamily="34" charset="-128"/>
              </a:defRPr>
            </a:lvl1pPr>
          </a:lstStyle>
          <a:p>
            <a:pPr>
              <a:defRPr/>
            </a:pPr>
            <a:fld id="{765B8B8A-8B83-4C47-AD1B-1B376665777E}" type="slidenum">
              <a:rPr lang="en-US"/>
              <a:pPr>
                <a:defRPr/>
              </a:pPr>
              <a:t>‹#›</a:t>
            </a:fld>
            <a:endParaRPr lang="en-US" dirty="0"/>
          </a:p>
        </p:txBody>
      </p:sp>
      <p:sp>
        <p:nvSpPr>
          <p:cNvPr id="2" name="Title Placeholder 1"/>
          <p:cNvSpPr>
            <a:spLocks noGrp="1"/>
          </p:cNvSpPr>
          <p:nvPr>
            <p:ph type="title"/>
          </p:nvPr>
        </p:nvSpPr>
        <p:spPr>
          <a:xfrm>
            <a:off x="284163" y="630238"/>
            <a:ext cx="8574087" cy="968375"/>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Lst>
  <p:transition spd="slow" advClick="0" advTm="1000"/>
  <p:hf hdr="0" ftr="0" dt="0"/>
  <p:txStyles>
    <p:titleStyle>
      <a:lvl1pPr algn="r" rtl="0" eaLnBrk="0" fontAlgn="base" hangingPunct="0">
        <a:spcBef>
          <a:spcPct val="0"/>
        </a:spcBef>
        <a:spcAft>
          <a:spcPct val="0"/>
        </a:spcAft>
        <a:defRPr sz="4200" kern="1200">
          <a:solidFill>
            <a:schemeClr val="bg1"/>
          </a:solidFill>
          <a:latin typeface="+mj-lt"/>
          <a:ea typeface="ＭＳ Ｐゴシック" pitchFamily="34" charset="-128"/>
          <a:cs typeface="MS PGothic" charset="0"/>
        </a:defRPr>
      </a:lvl1pPr>
      <a:lvl2pPr algn="r" rtl="0" eaLnBrk="0" fontAlgn="base" hangingPunct="0">
        <a:spcBef>
          <a:spcPct val="0"/>
        </a:spcBef>
        <a:spcAft>
          <a:spcPct val="0"/>
        </a:spcAft>
        <a:defRPr sz="4200">
          <a:solidFill>
            <a:schemeClr val="bg1"/>
          </a:solidFill>
          <a:latin typeface="Corbel" pitchFamily="-109" charset="0"/>
          <a:ea typeface="ＭＳ Ｐゴシック" pitchFamily="34" charset="-128"/>
          <a:cs typeface="MS PGothic" charset="0"/>
        </a:defRPr>
      </a:lvl2pPr>
      <a:lvl3pPr algn="r" rtl="0" eaLnBrk="0" fontAlgn="base" hangingPunct="0">
        <a:spcBef>
          <a:spcPct val="0"/>
        </a:spcBef>
        <a:spcAft>
          <a:spcPct val="0"/>
        </a:spcAft>
        <a:defRPr sz="4200">
          <a:solidFill>
            <a:schemeClr val="bg1"/>
          </a:solidFill>
          <a:latin typeface="Corbel" pitchFamily="-109" charset="0"/>
          <a:ea typeface="ＭＳ Ｐゴシック" pitchFamily="34" charset="-128"/>
          <a:cs typeface="MS PGothic" charset="0"/>
        </a:defRPr>
      </a:lvl3pPr>
      <a:lvl4pPr algn="r" rtl="0" eaLnBrk="0" fontAlgn="base" hangingPunct="0">
        <a:spcBef>
          <a:spcPct val="0"/>
        </a:spcBef>
        <a:spcAft>
          <a:spcPct val="0"/>
        </a:spcAft>
        <a:defRPr sz="4200">
          <a:solidFill>
            <a:schemeClr val="bg1"/>
          </a:solidFill>
          <a:latin typeface="Corbel" pitchFamily="-109" charset="0"/>
          <a:ea typeface="ＭＳ Ｐゴシック" pitchFamily="34" charset="-128"/>
          <a:cs typeface="MS PGothic" charset="0"/>
        </a:defRPr>
      </a:lvl4pPr>
      <a:lvl5pPr algn="r" rtl="0" eaLnBrk="0" fontAlgn="base" hangingPunct="0">
        <a:spcBef>
          <a:spcPct val="0"/>
        </a:spcBef>
        <a:spcAft>
          <a:spcPct val="0"/>
        </a:spcAft>
        <a:defRPr sz="4200">
          <a:solidFill>
            <a:schemeClr val="bg1"/>
          </a:solidFill>
          <a:latin typeface="Corbel" pitchFamily="-109" charset="0"/>
          <a:ea typeface="ＭＳ Ｐゴシック" pitchFamily="34" charset="-128"/>
          <a:cs typeface="MS PGothic" charset="0"/>
        </a:defRPr>
      </a:lvl5pPr>
      <a:lvl6pPr marL="4572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6pPr>
      <a:lvl7pPr marL="9144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7pPr>
      <a:lvl8pPr marL="13716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8pPr>
      <a:lvl9pPr marL="18288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9pPr>
    </p:titleStyle>
    <p:bodyStyle>
      <a:lvl1pPr marL="454025" indent="-454025" algn="l" rtl="0" eaLnBrk="0" fontAlgn="base" hangingPunct="0">
        <a:spcBef>
          <a:spcPts val="2000"/>
        </a:spcBef>
        <a:spcAft>
          <a:spcPct val="0"/>
        </a:spcAft>
        <a:buClr>
          <a:srgbClr val="A6A6A6"/>
        </a:buClr>
        <a:buSzPct val="90000"/>
        <a:buFont typeface="Wingdings" pitchFamily="2" charset="2"/>
        <a:buChar char="§"/>
        <a:defRPr sz="2400" kern="1200">
          <a:solidFill>
            <a:srgbClr val="262626"/>
          </a:solidFill>
          <a:latin typeface="+mn-lt"/>
          <a:ea typeface="ＭＳ Ｐゴシック" pitchFamily="34" charset="-128"/>
          <a:cs typeface="MS PGothic" charset="0"/>
        </a:defRPr>
      </a:lvl1pPr>
      <a:lvl2pPr marL="914400" indent="-457200" algn="l" rtl="0" eaLnBrk="0" fontAlgn="base" hangingPunct="0">
        <a:spcBef>
          <a:spcPts val="600"/>
        </a:spcBef>
        <a:spcAft>
          <a:spcPct val="0"/>
        </a:spcAft>
        <a:buClr>
          <a:srgbClr val="404040"/>
        </a:buClr>
        <a:buSzPct val="90000"/>
        <a:buFont typeface="Wingdings" pitchFamily="2" charset="2"/>
        <a:buChar char="§"/>
        <a:defRPr sz="2200" kern="1200">
          <a:solidFill>
            <a:srgbClr val="262626"/>
          </a:solidFill>
          <a:latin typeface="+mn-lt"/>
          <a:ea typeface="ＭＳ Ｐゴシック" pitchFamily="34" charset="-128"/>
          <a:cs typeface="MS PGothic" charset="0"/>
        </a:defRPr>
      </a:lvl2pPr>
      <a:lvl3pPr marL="1260475" indent="-346075" algn="l" rtl="0" eaLnBrk="0" fontAlgn="base" hangingPunct="0">
        <a:spcBef>
          <a:spcPts val="600"/>
        </a:spcBef>
        <a:spcAft>
          <a:spcPct val="0"/>
        </a:spcAft>
        <a:buClr>
          <a:srgbClr val="A6A6A6"/>
        </a:buClr>
        <a:buSzPct val="90000"/>
        <a:buFont typeface="Wingdings" pitchFamily="2" charset="2"/>
        <a:buChar char="§"/>
        <a:defRPr sz="2000" kern="1200">
          <a:solidFill>
            <a:srgbClr val="262626"/>
          </a:solidFill>
          <a:latin typeface="+mn-lt"/>
          <a:ea typeface="ＭＳ Ｐゴシック" pitchFamily="34" charset="-128"/>
          <a:cs typeface="MS PGothic" charset="0"/>
        </a:defRPr>
      </a:lvl3pPr>
      <a:lvl4pPr marL="1600200" indent="-339725" algn="l" rtl="0" eaLnBrk="0" fontAlgn="base" hangingPunct="0">
        <a:spcBef>
          <a:spcPts val="600"/>
        </a:spcBef>
        <a:spcAft>
          <a:spcPct val="0"/>
        </a:spcAft>
        <a:buClr>
          <a:srgbClr val="404040"/>
        </a:buClr>
        <a:buSzPct val="90000"/>
        <a:buFont typeface="Wingdings" pitchFamily="2" charset="2"/>
        <a:buChar char="§"/>
        <a:defRPr sz="2000" kern="1200">
          <a:solidFill>
            <a:srgbClr val="262626"/>
          </a:solidFill>
          <a:latin typeface="+mn-lt"/>
          <a:ea typeface="ＭＳ Ｐゴシック" pitchFamily="34" charset="-128"/>
          <a:cs typeface="MS PGothic" charset="0"/>
        </a:defRPr>
      </a:lvl4pPr>
      <a:lvl5pPr marL="1939925" indent="-331788" algn="l" rtl="0" eaLnBrk="0" fontAlgn="base" hangingPunct="0">
        <a:spcBef>
          <a:spcPts val="600"/>
        </a:spcBef>
        <a:spcAft>
          <a:spcPct val="0"/>
        </a:spcAft>
        <a:buClr>
          <a:srgbClr val="A6A6A6"/>
        </a:buClr>
        <a:buSzPct val="90000"/>
        <a:buFont typeface="Wingdings" pitchFamily="2" charset="2"/>
        <a:buChar char="§"/>
        <a:defRPr sz="2000" kern="1200">
          <a:solidFill>
            <a:srgbClr val="262626"/>
          </a:solidFill>
          <a:latin typeface="+mn-lt"/>
          <a:ea typeface="ＭＳ Ｐゴシック"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MS PGothic" pitchFamily="34" charset="-128"/>
              </a:defRPr>
            </a:lvl1pPr>
          </a:lstStyle>
          <a:p>
            <a:pPr>
              <a:defRPr/>
            </a:pPr>
            <a:fld id="{1644706B-09AC-49A8-AE25-D4E4C12DA9A0}" type="datetime1">
              <a:rPr lang="en-US"/>
              <a:pPr>
                <a:defRPr/>
              </a:pPr>
              <a:t>10/7/2013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ea typeface="MS PGothic" pitchFamily="34" charset="-128"/>
              </a:defRPr>
            </a:lvl1pPr>
          </a:lstStyle>
          <a:p>
            <a:pPr>
              <a:defRPr/>
            </a:pPr>
            <a:fld id="{5660006D-C0AB-419C-AD86-34C73840409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41" r:id="rId1"/>
    <p:sldLayoutId id="2147484140" r:id="rId2"/>
    <p:sldLayoutId id="2147484139" r:id="rId3"/>
    <p:sldLayoutId id="2147484138" r:id="rId4"/>
    <p:sldLayoutId id="2147484137" r:id="rId5"/>
    <p:sldLayoutId id="2147484136" r:id="rId6"/>
    <p:sldLayoutId id="2147484135" r:id="rId7"/>
    <p:sldLayoutId id="2147484134" r:id="rId8"/>
    <p:sldLayoutId id="2147484133" r:id="rId9"/>
    <p:sldLayoutId id="2147484132" r:id="rId10"/>
    <p:sldLayoutId id="2147484131" r:id="rId11"/>
  </p:sldLayoutIdLst>
  <p:transition spd="slow" advClick="0" advTm="1000"/>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0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306" y="4814047"/>
            <a:ext cx="8192326" cy="640269"/>
          </a:xfrm>
        </p:spPr>
        <p:txBody>
          <a:bodyPr>
            <a:normAutofit/>
          </a:bodyPr>
          <a:lstStyle/>
          <a:p>
            <a:pPr algn="ctr"/>
            <a:r>
              <a:rPr lang="en-US" sz="1800" i="1" dirty="0" smtClean="0"/>
              <a:t>Building Disaster-Resilient Places</a:t>
            </a:r>
            <a:endParaRPr lang="en-US" sz="1800" i="1" dirty="0"/>
          </a:p>
        </p:txBody>
      </p:sp>
      <p:sp>
        <p:nvSpPr>
          <p:cNvPr id="5" name="Text Placeholder 4"/>
          <p:cNvSpPr>
            <a:spLocks noGrp="1"/>
          </p:cNvSpPr>
          <p:nvPr>
            <p:ph type="body" idx="1"/>
          </p:nvPr>
        </p:nvSpPr>
        <p:spPr>
          <a:xfrm>
            <a:off x="470647" y="5547895"/>
            <a:ext cx="8151985" cy="718435"/>
          </a:xfrm>
        </p:spPr>
        <p:txBody>
          <a:bodyPr>
            <a:noAutofit/>
          </a:bodyPr>
          <a:lstStyle/>
          <a:p>
            <a:pPr algn="ctr"/>
            <a:r>
              <a:rPr lang="en-US" sz="3200" dirty="0" smtClean="0"/>
              <a:t>STEP THREE – Determine Goals and Actions</a:t>
            </a:r>
            <a:endParaRPr lang="en-US" sz="3200" dirty="0"/>
          </a:p>
        </p:txBody>
      </p:sp>
      <p:pic>
        <p:nvPicPr>
          <p:cNvPr id="1029" name="Picture 5"/>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232" t="-25834" r="-993" b="-4168"/>
          <a:stretch/>
        </p:blipFill>
        <p:spPr bwMode="auto">
          <a:xfrm>
            <a:off x="72097" y="320039"/>
            <a:ext cx="9005228" cy="381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127732"/>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p:txBody>
          <a:bodyPr wrap="square" numCol="1" anchorCtr="0" compatLnSpc="1">
            <a:prstTxWarp prst="textNoShape">
              <a:avLst/>
            </a:prstTxWarp>
          </a:bodyPr>
          <a:lstStyle/>
          <a:p>
            <a:r>
              <a:rPr lang="en-US" dirty="0" smtClean="0"/>
              <a:t>Developing Goals</a:t>
            </a:r>
          </a:p>
        </p:txBody>
      </p:sp>
      <p:sp>
        <p:nvSpPr>
          <p:cNvPr id="3" name="Rectangle 2"/>
          <p:cNvSpPr/>
          <p:nvPr/>
        </p:nvSpPr>
        <p:spPr>
          <a:xfrm>
            <a:off x="2863850" y="2111375"/>
            <a:ext cx="5994400" cy="2874633"/>
          </a:xfrm>
          <a:prstGeom prst="rect">
            <a:avLst/>
          </a:prstGeom>
        </p:spPr>
        <p:txBody>
          <a:bodyPr>
            <a:spAutoFit/>
          </a:bodyPr>
          <a:lstStyle/>
          <a:p>
            <a:pPr marL="179705">
              <a:lnSpc>
                <a:spcPct val="90000"/>
              </a:lnSpc>
              <a:spcBef>
                <a:spcPts val="1200"/>
              </a:spcBef>
              <a:spcAft>
                <a:spcPts val="1200"/>
              </a:spcAft>
              <a:defRPr/>
            </a:pPr>
            <a:r>
              <a:rPr lang="en-US" sz="3200" b="1" dirty="0">
                <a:solidFill>
                  <a:schemeClr val="accent2">
                    <a:lumMod val="50000"/>
                  </a:schemeClr>
                </a:solidFill>
                <a:latin typeface="Calibri" charset="0"/>
                <a:ea typeface="ＭＳ Ｐゴシック" charset="0"/>
                <a:cs typeface="ＭＳ Ｐゴシック" charset="0"/>
              </a:rPr>
              <a:t>What is a goal?</a:t>
            </a:r>
            <a:endParaRPr lang="en-US" sz="3200" dirty="0">
              <a:solidFill>
                <a:schemeClr val="accent2">
                  <a:lumMod val="50000"/>
                </a:schemeClr>
              </a:solidFill>
              <a:latin typeface="Calibri" charset="0"/>
              <a:ea typeface="ＭＳ Ｐゴシック" charset="0"/>
              <a:cs typeface="ＭＳ Ｐゴシック" charset="0"/>
            </a:endParaRPr>
          </a:p>
          <a:p>
            <a:pPr marL="457200" indent="-274320">
              <a:spcBef>
                <a:spcPts val="1200"/>
              </a:spcBef>
              <a:spcAft>
                <a:spcPts val="1200"/>
              </a:spcAft>
              <a:buClr>
                <a:schemeClr val="accent2">
                  <a:lumMod val="75000"/>
                </a:schemeClr>
              </a:buClr>
              <a:buFont typeface="Wingdings" charset="2"/>
              <a:buChar char="§"/>
              <a:defRPr/>
            </a:pPr>
            <a:r>
              <a:rPr lang="en-US" sz="2800" dirty="0">
                <a:latin typeface="Calibri" charset="0"/>
                <a:ea typeface="ＭＳ Ｐゴシック" charset="0"/>
                <a:cs typeface="ＭＳ Ｐゴシック" charset="0"/>
              </a:rPr>
              <a:t>An observable and measurable </a:t>
            </a:r>
            <a:r>
              <a:rPr lang="en-US" sz="2800" dirty="0" smtClean="0">
                <a:latin typeface="Calibri" charset="0"/>
                <a:ea typeface="ＭＳ Ｐゴシック" charset="0"/>
                <a:cs typeface="ＭＳ Ｐゴシック" charset="0"/>
              </a:rPr>
              <a:t> outcome that you want to achieve within a specific period of time.</a:t>
            </a:r>
          </a:p>
          <a:p>
            <a:pPr marL="457200" indent="-274320">
              <a:spcBef>
                <a:spcPts val="1200"/>
              </a:spcBef>
              <a:spcAft>
                <a:spcPts val="1200"/>
              </a:spcAft>
              <a:buClr>
                <a:schemeClr val="accent2">
                  <a:lumMod val="75000"/>
                </a:schemeClr>
              </a:buClr>
              <a:buFont typeface="Wingdings" charset="2"/>
              <a:buChar char="§"/>
              <a:defRPr/>
            </a:pPr>
            <a:r>
              <a:rPr lang="en-US" sz="2800" dirty="0" smtClean="0">
                <a:latin typeface="Calibri" charset="0"/>
                <a:ea typeface="ＭＳ Ｐゴシック" charset="0"/>
                <a:cs typeface="ＭＳ Ｐゴシック" charset="0"/>
              </a:rPr>
              <a:t>It is a statement </a:t>
            </a:r>
            <a:r>
              <a:rPr lang="en-US" sz="2800" dirty="0">
                <a:latin typeface="Calibri" charset="0"/>
                <a:ea typeface="ＭＳ Ｐゴシック" charset="0"/>
                <a:cs typeface="ＭＳ Ｐゴシック" charset="0"/>
              </a:rPr>
              <a:t>that </a:t>
            </a:r>
            <a:r>
              <a:rPr lang="en-US" sz="2800" dirty="0" smtClean="0">
                <a:latin typeface="Calibri" charset="0"/>
                <a:ea typeface="ＭＳ Ｐゴシック" charset="0"/>
                <a:cs typeface="ＭＳ Ｐゴシック" charset="0"/>
              </a:rPr>
              <a:t>is </a:t>
            </a:r>
            <a:r>
              <a:rPr lang="en-US" sz="2800" b="1" dirty="0" smtClean="0">
                <a:solidFill>
                  <a:schemeClr val="accent2">
                    <a:lumMod val="50000"/>
                  </a:schemeClr>
                </a:solidFill>
                <a:latin typeface="Calibri" charset="0"/>
                <a:ea typeface="ＭＳ Ｐゴシック" charset="0"/>
                <a:cs typeface="ＭＳ Ｐゴシック" charset="0"/>
              </a:rPr>
              <a:t>SMART</a:t>
            </a:r>
            <a:r>
              <a:rPr lang="en-US" sz="2800" dirty="0" smtClean="0">
                <a:latin typeface="Calibri" charset="0"/>
                <a:ea typeface="ＭＳ Ｐゴシック" charset="0"/>
                <a:cs typeface="ＭＳ Ｐゴシック" charset="0"/>
              </a:rPr>
              <a:t> </a:t>
            </a:r>
            <a:endParaRPr lang="en-US" sz="2800" dirty="0">
              <a:latin typeface="Calibri" charset="0"/>
              <a:ea typeface="ＭＳ Ｐゴシック" charset="0"/>
              <a:cs typeface="ＭＳ Ｐゴシック" charset="0"/>
            </a:endParaRPr>
          </a:p>
        </p:txBody>
      </p:sp>
      <p:pic>
        <p:nvPicPr>
          <p:cNvPr id="24580" name="Picture 4" descr="C:\Users\work\AppData\Local\Microsoft\Windows\Temporary Internet Files\Content.IE5\VQANABMN\MP900448695[1].jpg"/>
          <p:cNvPicPr>
            <a:picLocks noChangeAspect="1" noChangeArrowheads="1"/>
          </p:cNvPicPr>
          <p:nvPr/>
        </p:nvPicPr>
        <p:blipFill>
          <a:blip r:embed="rId3"/>
          <a:srcRect/>
          <a:stretch>
            <a:fillRect/>
          </a:stretch>
        </p:blipFill>
        <p:spPr bwMode="auto">
          <a:xfrm>
            <a:off x="563033" y="2132013"/>
            <a:ext cx="1922463" cy="3201987"/>
          </a:xfrm>
          <a:prstGeom prst="rect">
            <a:avLst/>
          </a:prstGeom>
          <a:noFill/>
          <a:ln w="9525">
            <a:noFill/>
            <a:miter lim="800000"/>
            <a:headEnd/>
            <a:tailEnd/>
          </a:ln>
          <a:effectLst>
            <a:reflection stA="50000" endPos="20000" dist="12700" dir="5400000" sy="-100000" algn="bl" rotWithShape="0"/>
          </a:effectLst>
        </p:spPr>
      </p:pic>
      <p:sp>
        <p:nvSpPr>
          <p:cNvPr id="26629" name="Slide Number Placeholder 1"/>
          <p:cNvSpPr>
            <a:spLocks noGrp="1"/>
          </p:cNvSpPr>
          <p:nvPr>
            <p:ph type="sldNum" sz="quarter" idx="12"/>
          </p:nvPr>
        </p:nvSpPr>
        <p:spPr bwMode="auto">
          <a:noFill/>
          <a:ln>
            <a:miter lim="800000"/>
            <a:headEnd/>
            <a:tailEnd/>
          </a:ln>
        </p:spPr>
        <p:txBody>
          <a:bodyPr/>
          <a:lstStyle/>
          <a:p>
            <a:fld id="{D570F97E-5BFB-44DA-8C3D-CDF11957F290}" type="slidenum">
              <a:rPr lang="en-US" smtClean="0">
                <a:ea typeface="ＭＳ Ｐゴシック" pitchFamily="34" charset="-128"/>
              </a:rPr>
              <a:pPr/>
              <a:t>10</a:t>
            </a:fld>
            <a:endParaRPr lang="en-US" dirty="0" smtClean="0">
              <a:ea typeface="ＭＳ Ｐゴシック" pitchFamily="34" charset="-128"/>
            </a:endParaRPr>
          </a:p>
        </p:txBody>
      </p:sp>
    </p:spTree>
  </p:cSld>
  <p:clrMapOvr>
    <a:masterClrMapping/>
  </p:clrMapOvr>
  <p:transition spd="slow" advClick="0" advTm="1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p:txBody>
          <a:bodyPr wrap="square" numCol="1" anchorCtr="0" compatLnSpc="1">
            <a:prstTxWarp prst="textNoShape">
              <a:avLst/>
            </a:prstTxWarp>
          </a:bodyPr>
          <a:lstStyle/>
          <a:p>
            <a:r>
              <a:rPr lang="en-US" dirty="0" smtClean="0"/>
              <a:t>SMART Goals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9319111"/>
              </p:ext>
            </p:extLst>
          </p:nvPr>
        </p:nvGraphicFramePr>
        <p:xfrm>
          <a:off x="284163" y="1850065"/>
          <a:ext cx="8574087" cy="4601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2" name="Slide Number Placeholder 1"/>
          <p:cNvSpPr>
            <a:spLocks noGrp="1"/>
          </p:cNvSpPr>
          <p:nvPr>
            <p:ph type="sldNum" sz="quarter" idx="12"/>
          </p:nvPr>
        </p:nvSpPr>
        <p:spPr bwMode="auto">
          <a:noFill/>
          <a:ln>
            <a:miter lim="800000"/>
            <a:headEnd/>
            <a:tailEnd/>
          </a:ln>
        </p:spPr>
        <p:txBody>
          <a:bodyPr/>
          <a:lstStyle/>
          <a:p>
            <a:fld id="{25952FEA-3BD2-49CE-8106-457AA11CF048}" type="slidenum">
              <a:rPr lang="en-US" smtClean="0">
                <a:ea typeface="ＭＳ Ｐゴシック" pitchFamily="34" charset="-128"/>
              </a:rPr>
              <a:pPr/>
              <a:t>11</a:t>
            </a:fld>
            <a:endParaRPr lang="en-US" dirty="0" smtClean="0">
              <a:ea typeface="ＭＳ Ｐゴシック" pitchFamily="34" charset="-128"/>
            </a:endParaRPr>
          </a:p>
        </p:txBody>
      </p:sp>
    </p:spTree>
  </p:cSld>
  <p:clrMapOvr>
    <a:masterClrMapping/>
  </p:clrMapOvr>
  <p:transition spd="slow" advClick="0" advTm="1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a:off x="7993361" y="4714608"/>
            <a:ext cx="161811" cy="4528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674" name="Title 1"/>
          <p:cNvSpPr>
            <a:spLocks noGrp="1"/>
          </p:cNvSpPr>
          <p:nvPr>
            <p:ph type="title"/>
          </p:nvPr>
        </p:nvSpPr>
        <p:spPr bwMode="auto"/>
        <p:txBody>
          <a:bodyPr wrap="square" numCol="1" anchorCtr="0" compatLnSpc="1">
            <a:prstTxWarp prst="textNoShape">
              <a:avLst/>
            </a:prstTxWarp>
          </a:bodyPr>
          <a:lstStyle/>
          <a:p>
            <a:r>
              <a:rPr lang="en-US" sz="3800" dirty="0" smtClean="0"/>
              <a:t>SMART Goal Example</a:t>
            </a:r>
          </a:p>
        </p:txBody>
      </p:sp>
      <p:sp>
        <p:nvSpPr>
          <p:cNvPr id="28675" name="Content Placeholder 2"/>
          <p:cNvSpPr>
            <a:spLocks noGrp="1"/>
          </p:cNvSpPr>
          <p:nvPr>
            <p:ph idx="1"/>
          </p:nvPr>
        </p:nvSpPr>
        <p:spPr>
          <a:xfrm>
            <a:off x="2436812" y="2177613"/>
            <a:ext cx="6421438" cy="4110568"/>
          </a:xfrm>
        </p:spPr>
        <p:txBody>
          <a:bodyPr/>
          <a:lstStyle/>
          <a:p>
            <a:pPr marL="0" indent="0">
              <a:buFont typeface="Wingdings" pitchFamily="2" charset="2"/>
              <a:buNone/>
            </a:pPr>
            <a:r>
              <a:rPr lang="en-US" b="1" dirty="0" smtClean="0">
                <a:solidFill>
                  <a:srgbClr val="990000"/>
                </a:solidFill>
              </a:rPr>
              <a:t>Example:</a:t>
            </a:r>
            <a:endParaRPr lang="en-US" b="1" dirty="0" smtClean="0">
              <a:solidFill>
                <a:schemeClr val="tx1"/>
              </a:solidFill>
            </a:endParaRPr>
          </a:p>
          <a:p>
            <a:pPr marL="922338" lvl="1" indent="-273050">
              <a:buClr>
                <a:schemeClr val="accent2">
                  <a:lumMod val="75000"/>
                </a:schemeClr>
              </a:buClr>
            </a:pPr>
            <a:r>
              <a:rPr lang="en-US" sz="2000" b="1" dirty="0" smtClean="0">
                <a:solidFill>
                  <a:schemeClr val="tx1"/>
                </a:solidFill>
              </a:rPr>
              <a:t>Not SMART</a:t>
            </a:r>
            <a:r>
              <a:rPr lang="en-US" sz="2000" dirty="0" smtClean="0">
                <a:solidFill>
                  <a:schemeClr val="tx1"/>
                </a:solidFill>
              </a:rPr>
              <a:t> – Improve coordination of local volunteer fire departments for responding to large scale fires.</a:t>
            </a:r>
          </a:p>
          <a:p>
            <a:pPr marL="922338" lvl="1" indent="-273050">
              <a:buClr>
                <a:srgbClr val="99CC00"/>
              </a:buClr>
            </a:pPr>
            <a:endParaRPr lang="en-US" sz="2000" dirty="0" smtClean="0">
              <a:solidFill>
                <a:schemeClr val="tx1"/>
              </a:solidFill>
            </a:endParaRPr>
          </a:p>
          <a:p>
            <a:pPr marL="922338" lvl="1" indent="-273050">
              <a:buClr>
                <a:srgbClr val="99CC00"/>
              </a:buClr>
            </a:pPr>
            <a:endParaRPr lang="en-US" sz="2000" dirty="0" smtClean="0">
              <a:solidFill>
                <a:schemeClr val="tx1"/>
              </a:solidFill>
            </a:endParaRPr>
          </a:p>
          <a:p>
            <a:pPr marL="649288" lvl="1" indent="0">
              <a:buClr>
                <a:srgbClr val="99CC00"/>
              </a:buClr>
              <a:buNone/>
            </a:pPr>
            <a:endParaRPr lang="en-US" sz="2000" dirty="0" smtClean="0">
              <a:solidFill>
                <a:schemeClr val="tx1"/>
              </a:solidFill>
            </a:endParaRPr>
          </a:p>
          <a:p>
            <a:pPr marL="922338" lvl="1" indent="-273050">
              <a:buClr>
                <a:srgbClr val="99CC00"/>
              </a:buClr>
            </a:pPr>
            <a:endParaRPr lang="en-US" sz="1800" b="1" dirty="0" smtClean="0">
              <a:solidFill>
                <a:schemeClr val="tx1"/>
              </a:solidFill>
            </a:endParaRPr>
          </a:p>
          <a:p>
            <a:pPr marL="922338" lvl="1" indent="-273050">
              <a:buClr>
                <a:schemeClr val="accent2">
                  <a:lumMod val="75000"/>
                </a:schemeClr>
              </a:buClr>
            </a:pPr>
            <a:r>
              <a:rPr lang="en-US" sz="1800" b="1" dirty="0" smtClean="0">
                <a:solidFill>
                  <a:schemeClr val="tx1"/>
                </a:solidFill>
              </a:rPr>
              <a:t>SMART – </a:t>
            </a:r>
            <a:r>
              <a:rPr lang="en-US" sz="1800" dirty="0" smtClean="0">
                <a:solidFill>
                  <a:schemeClr val="tx1"/>
                </a:solidFill>
              </a:rPr>
              <a:t>By </a:t>
            </a:r>
            <a:r>
              <a:rPr lang="en-US" sz="1800" u="sng" dirty="0" smtClean="0">
                <a:solidFill>
                  <a:schemeClr val="tx1"/>
                </a:solidFill>
              </a:rPr>
              <a:t>July 14, 2013</a:t>
            </a:r>
            <a:r>
              <a:rPr lang="en-US" sz="1800" dirty="0" smtClean="0">
                <a:solidFill>
                  <a:schemeClr val="tx1"/>
                </a:solidFill>
              </a:rPr>
              <a:t>, develop and adopt a </a:t>
            </a:r>
            <a:r>
              <a:rPr lang="en-US" sz="1800" u="sng" dirty="0" smtClean="0">
                <a:solidFill>
                  <a:schemeClr val="tx1"/>
                </a:solidFill>
              </a:rPr>
              <a:t>county-wide communication system</a:t>
            </a:r>
            <a:r>
              <a:rPr lang="en-US" sz="1800" dirty="0" smtClean="0">
                <a:solidFill>
                  <a:schemeClr val="tx1"/>
                </a:solidFill>
              </a:rPr>
              <a:t> that will allow alerts to reach </a:t>
            </a:r>
            <a:r>
              <a:rPr lang="en-US" sz="1800" u="sng" dirty="0" smtClean="0">
                <a:solidFill>
                  <a:schemeClr val="tx1"/>
                </a:solidFill>
              </a:rPr>
              <a:t>all county volunteer fire departments </a:t>
            </a:r>
            <a:r>
              <a:rPr lang="en-US" sz="1800" dirty="0" smtClean="0">
                <a:solidFill>
                  <a:schemeClr val="tx1"/>
                </a:solidFill>
              </a:rPr>
              <a:t>within </a:t>
            </a:r>
            <a:r>
              <a:rPr lang="en-US" sz="1800" u="sng" dirty="0" smtClean="0">
                <a:solidFill>
                  <a:schemeClr val="tx1"/>
                </a:solidFill>
              </a:rPr>
              <a:t>ten minutes </a:t>
            </a:r>
            <a:r>
              <a:rPr lang="en-US" sz="1800" dirty="0" smtClean="0">
                <a:solidFill>
                  <a:schemeClr val="tx1"/>
                </a:solidFill>
              </a:rPr>
              <a:t>of a large scale fire detection.</a:t>
            </a:r>
          </a:p>
        </p:txBody>
      </p:sp>
      <p:sp>
        <p:nvSpPr>
          <p:cNvPr id="28677" name="Slide Number Placeholder 1"/>
          <p:cNvSpPr>
            <a:spLocks noGrp="1"/>
          </p:cNvSpPr>
          <p:nvPr>
            <p:ph type="sldNum" sz="quarter" idx="12"/>
          </p:nvPr>
        </p:nvSpPr>
        <p:spPr bwMode="auto">
          <a:noFill/>
          <a:ln>
            <a:miter lim="800000"/>
            <a:headEnd/>
            <a:tailEnd/>
          </a:ln>
        </p:spPr>
        <p:txBody>
          <a:bodyPr/>
          <a:lstStyle/>
          <a:p>
            <a:fld id="{AE5B26A9-B72D-4026-A364-2B58D82F31F6}" type="slidenum">
              <a:rPr lang="en-US" smtClean="0">
                <a:ea typeface="ＭＳ Ｐゴシック" pitchFamily="34" charset="-128"/>
              </a:rPr>
              <a:pPr/>
              <a:t>12</a:t>
            </a:fld>
            <a:endParaRPr lang="en-US" dirty="0" smtClean="0">
              <a:ea typeface="ＭＳ Ｐゴシック" pitchFamily="34" charset="-128"/>
            </a:endParaRPr>
          </a:p>
        </p:txBody>
      </p:sp>
      <p:sp>
        <p:nvSpPr>
          <p:cNvPr id="7" name="TextBox 6"/>
          <p:cNvSpPr txBox="1"/>
          <p:nvPr/>
        </p:nvSpPr>
        <p:spPr>
          <a:xfrm>
            <a:off x="3313907" y="4318154"/>
            <a:ext cx="1493837"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Attainable</a:t>
            </a:r>
            <a:endParaRPr lang="en-US" dirty="0"/>
          </a:p>
        </p:txBody>
      </p:sp>
      <p:sp>
        <p:nvSpPr>
          <p:cNvPr id="8" name="TextBox 7"/>
          <p:cNvSpPr txBox="1"/>
          <p:nvPr/>
        </p:nvSpPr>
        <p:spPr>
          <a:xfrm>
            <a:off x="5011737" y="4035252"/>
            <a:ext cx="184785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Time-Framed</a:t>
            </a:r>
            <a:endParaRPr lang="en-US" dirty="0"/>
          </a:p>
        </p:txBody>
      </p:sp>
      <p:sp>
        <p:nvSpPr>
          <p:cNvPr id="9" name="TextBox 8"/>
          <p:cNvSpPr txBox="1"/>
          <p:nvPr/>
        </p:nvSpPr>
        <p:spPr>
          <a:xfrm>
            <a:off x="7416786" y="6182975"/>
            <a:ext cx="147677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Relevant</a:t>
            </a:r>
            <a:endParaRPr lang="en-US" dirty="0"/>
          </a:p>
        </p:txBody>
      </p:sp>
      <p:sp>
        <p:nvSpPr>
          <p:cNvPr id="10" name="TextBox 9"/>
          <p:cNvSpPr txBox="1"/>
          <p:nvPr/>
        </p:nvSpPr>
        <p:spPr>
          <a:xfrm>
            <a:off x="1381125" y="6182975"/>
            <a:ext cx="172085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Measurable</a:t>
            </a:r>
            <a:endParaRPr lang="en-US" dirty="0"/>
          </a:p>
        </p:txBody>
      </p:sp>
      <p:cxnSp>
        <p:nvCxnSpPr>
          <p:cNvPr id="16" name="Straight Arrow Connector 15"/>
          <p:cNvCxnSpPr/>
          <p:nvPr/>
        </p:nvCxnSpPr>
        <p:spPr>
          <a:xfrm flipV="1">
            <a:off x="3101975" y="6182975"/>
            <a:ext cx="336550" cy="104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2"/>
          </p:cNvCxnSpPr>
          <p:nvPr/>
        </p:nvCxnSpPr>
        <p:spPr>
          <a:xfrm flipH="1">
            <a:off x="5448301" y="4496917"/>
            <a:ext cx="487361" cy="670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312025" y="4318154"/>
            <a:ext cx="154622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Specific</a:t>
            </a:r>
            <a:endParaRPr lang="en-US" dirty="0"/>
          </a:p>
        </p:txBody>
      </p:sp>
      <p:cxnSp>
        <p:nvCxnSpPr>
          <p:cNvPr id="25" name="Straight Arrow Connector 24"/>
          <p:cNvCxnSpPr>
            <a:stCxn id="7" idx="2"/>
          </p:cNvCxnSpPr>
          <p:nvPr/>
        </p:nvCxnSpPr>
        <p:spPr>
          <a:xfrm>
            <a:off x="4060826" y="4779819"/>
            <a:ext cx="146049" cy="7996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9" idx="0"/>
          </p:cNvCxnSpPr>
          <p:nvPr/>
        </p:nvCxnSpPr>
        <p:spPr>
          <a:xfrm flipH="1" flipV="1">
            <a:off x="7231062" y="5959456"/>
            <a:ext cx="924110" cy="2235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84164" y="2162998"/>
            <a:ext cx="1957386" cy="830997"/>
          </a:xfrm>
          <a:prstGeom prst="rect">
            <a:avLst/>
          </a:prstGeom>
          <a:noFill/>
          <a:ln>
            <a:solidFill>
              <a:schemeClr val="accent4">
                <a:lumMod val="75000"/>
              </a:schemeClr>
            </a:solidFill>
          </a:ln>
        </p:spPr>
        <p:txBody>
          <a:bodyPr wrap="square" rtlCol="0">
            <a:spAutoFit/>
          </a:bodyPr>
          <a:lstStyle/>
          <a:p>
            <a:r>
              <a:rPr lang="en-US" b="1" dirty="0" smtClean="0">
                <a:solidFill>
                  <a:schemeClr val="accent1"/>
                </a:solidFill>
              </a:rPr>
              <a:t>ESF# 4: Firefighting</a:t>
            </a:r>
            <a:endParaRPr lang="en-US" b="1" dirty="0">
              <a:solidFill>
                <a:schemeClr val="accent1"/>
              </a:solidFill>
            </a:endParaRPr>
          </a:p>
        </p:txBody>
      </p:sp>
    </p:spTree>
    <p:extLst>
      <p:ext uri="{BB962C8B-B14F-4D97-AF65-F5344CB8AC3E}">
        <p14:creationId xmlns:p14="http://schemas.microsoft.com/office/powerpoint/2010/main" val="1188008931"/>
      </p:ext>
    </p:extLst>
  </p:cSld>
  <p:clrMapOvr>
    <a:masterClrMapping/>
  </p:clrMapOvr>
  <p:transition spd="slow" advClick="0" advTm="1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Goal:  Example</a:t>
            </a:r>
            <a:endParaRPr lang="en-US" dirty="0"/>
          </a:p>
        </p:txBody>
      </p:sp>
      <p:sp>
        <p:nvSpPr>
          <p:cNvPr id="3" name="Content Placeholder 2"/>
          <p:cNvSpPr>
            <a:spLocks noGrp="1"/>
          </p:cNvSpPr>
          <p:nvPr>
            <p:ph idx="1"/>
          </p:nvPr>
        </p:nvSpPr>
        <p:spPr>
          <a:xfrm>
            <a:off x="2806700" y="2651233"/>
            <a:ext cx="6051550" cy="3992563"/>
          </a:xfrm>
        </p:spPr>
        <p:txBody>
          <a:bodyPr/>
          <a:lstStyle/>
          <a:p>
            <a:pPr marL="188913" indent="0">
              <a:buClr>
                <a:srgbClr val="99CC00"/>
              </a:buClr>
              <a:buNone/>
            </a:pPr>
            <a:r>
              <a:rPr lang="en-US" sz="2000" b="1" dirty="0" smtClean="0">
                <a:solidFill>
                  <a:schemeClr val="tx1"/>
                </a:solidFill>
              </a:rPr>
              <a:t>Not SMART:  </a:t>
            </a:r>
            <a:r>
              <a:rPr lang="en-US" sz="2000" dirty="0" smtClean="0">
                <a:solidFill>
                  <a:schemeClr val="tx1"/>
                </a:solidFill>
              </a:rPr>
              <a:t>Alert everyone in the flood-prone areas of a flood threat.</a:t>
            </a:r>
          </a:p>
          <a:p>
            <a:pPr marL="461963" indent="-273050" algn="ctr">
              <a:buClr>
                <a:srgbClr val="99CC00"/>
              </a:buClr>
              <a:buNone/>
            </a:pPr>
            <a:r>
              <a:rPr lang="en-US" b="1" dirty="0" smtClean="0">
                <a:solidFill>
                  <a:schemeClr val="accent1"/>
                </a:solidFill>
              </a:rPr>
              <a:t>Can you identify the SMART elements included in the following goal?</a:t>
            </a:r>
          </a:p>
          <a:p>
            <a:pPr marL="188913" indent="0">
              <a:buClr>
                <a:srgbClr val="99CC00"/>
              </a:buClr>
              <a:buNone/>
            </a:pPr>
            <a:r>
              <a:rPr lang="en-US" sz="2000" b="1" dirty="0" smtClean="0">
                <a:solidFill>
                  <a:schemeClr val="tx1"/>
                </a:solidFill>
              </a:rPr>
              <a:t>SMART</a:t>
            </a:r>
            <a:r>
              <a:rPr lang="en-US" sz="2000" dirty="0" smtClean="0">
                <a:solidFill>
                  <a:schemeClr val="tx1"/>
                </a:solidFill>
              </a:rPr>
              <a:t> – 100% of persons in the county’</a:t>
            </a:r>
            <a:r>
              <a:rPr lang="en-US" altLang="ja-JP" sz="2000" dirty="0" smtClean="0">
                <a:solidFill>
                  <a:schemeClr val="tx1"/>
                </a:solidFill>
              </a:rPr>
              <a:t>s flood-prone area will be notified within 4 hours of  an evacuation order being issued by state or county/local emergency management personnel.</a:t>
            </a:r>
            <a:endParaRPr lang="en-US" sz="2000" dirty="0" smtClean="0">
              <a:solidFill>
                <a:schemeClr val="tx1"/>
              </a:solidFill>
            </a:endParaRPr>
          </a:p>
          <a:p>
            <a:endParaRPr lang="en-US" dirty="0"/>
          </a:p>
        </p:txBody>
      </p:sp>
      <p:sp>
        <p:nvSpPr>
          <p:cNvPr id="4" name="Slide Number Placeholder 3"/>
          <p:cNvSpPr>
            <a:spLocks noGrp="1"/>
          </p:cNvSpPr>
          <p:nvPr>
            <p:ph type="sldNum" sz="quarter" idx="12"/>
          </p:nvPr>
        </p:nvSpPr>
        <p:spPr/>
        <p:txBody>
          <a:bodyPr/>
          <a:lstStyle/>
          <a:p>
            <a:pPr>
              <a:defRPr/>
            </a:pPr>
            <a:fld id="{33B00131-0B7E-4783-BD39-EB6CBB942EF8}" type="slidenum">
              <a:rPr lang="en-US" smtClean="0"/>
              <a:pPr>
                <a:defRPr/>
              </a:pPr>
              <a:t>13</a:t>
            </a:fld>
            <a:endParaRPr lang="en-US" dirty="0"/>
          </a:p>
        </p:txBody>
      </p:sp>
      <p:sp>
        <p:nvSpPr>
          <p:cNvPr id="5" name="TextBox 4"/>
          <p:cNvSpPr txBox="1"/>
          <p:nvPr/>
        </p:nvSpPr>
        <p:spPr>
          <a:xfrm>
            <a:off x="479425" y="2342802"/>
            <a:ext cx="192087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S</a:t>
            </a:r>
            <a:r>
              <a:rPr lang="en-US" dirty="0" smtClean="0"/>
              <a:t>pecific      </a:t>
            </a:r>
            <a:endParaRPr lang="en-US" dirty="0"/>
          </a:p>
        </p:txBody>
      </p:sp>
      <p:sp>
        <p:nvSpPr>
          <p:cNvPr id="6" name="TextBox 5"/>
          <p:cNvSpPr txBox="1"/>
          <p:nvPr/>
        </p:nvSpPr>
        <p:spPr>
          <a:xfrm>
            <a:off x="479425" y="3860800"/>
            <a:ext cx="192087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A</a:t>
            </a:r>
            <a:r>
              <a:rPr lang="en-US" dirty="0" smtClean="0"/>
              <a:t>ttainable</a:t>
            </a:r>
            <a:endParaRPr lang="en-US" dirty="0"/>
          </a:p>
        </p:txBody>
      </p:sp>
      <p:sp>
        <p:nvSpPr>
          <p:cNvPr id="7" name="TextBox 6"/>
          <p:cNvSpPr txBox="1"/>
          <p:nvPr/>
        </p:nvSpPr>
        <p:spPr>
          <a:xfrm>
            <a:off x="479424" y="5427058"/>
            <a:ext cx="192087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T</a:t>
            </a:r>
            <a:r>
              <a:rPr lang="en-US" dirty="0" smtClean="0"/>
              <a:t>ime-Framed</a:t>
            </a:r>
            <a:endParaRPr lang="en-US" dirty="0"/>
          </a:p>
        </p:txBody>
      </p:sp>
      <p:sp>
        <p:nvSpPr>
          <p:cNvPr id="8" name="TextBox 7"/>
          <p:cNvSpPr txBox="1"/>
          <p:nvPr/>
        </p:nvSpPr>
        <p:spPr>
          <a:xfrm>
            <a:off x="479425" y="4645660"/>
            <a:ext cx="192087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R</a:t>
            </a:r>
            <a:r>
              <a:rPr lang="en-US" dirty="0" smtClean="0"/>
              <a:t>elevant</a:t>
            </a:r>
            <a:endParaRPr lang="en-US" dirty="0"/>
          </a:p>
        </p:txBody>
      </p:sp>
      <p:sp>
        <p:nvSpPr>
          <p:cNvPr id="9" name="TextBox 8"/>
          <p:cNvSpPr txBox="1"/>
          <p:nvPr/>
        </p:nvSpPr>
        <p:spPr>
          <a:xfrm>
            <a:off x="479425" y="3086100"/>
            <a:ext cx="192087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M</a:t>
            </a:r>
            <a:r>
              <a:rPr lang="en-US" dirty="0" smtClean="0"/>
              <a:t>easurable</a:t>
            </a:r>
            <a:endParaRPr lang="en-US" dirty="0"/>
          </a:p>
        </p:txBody>
      </p:sp>
      <p:sp>
        <p:nvSpPr>
          <p:cNvPr id="10" name="TextBox 9"/>
          <p:cNvSpPr txBox="1"/>
          <p:nvPr/>
        </p:nvSpPr>
        <p:spPr>
          <a:xfrm>
            <a:off x="2843958" y="2098853"/>
            <a:ext cx="6022459" cy="461665"/>
          </a:xfrm>
          <a:prstGeom prst="rect">
            <a:avLst/>
          </a:prstGeom>
          <a:noFill/>
        </p:spPr>
        <p:txBody>
          <a:bodyPr wrap="square" rtlCol="0">
            <a:spAutoFit/>
          </a:bodyPr>
          <a:lstStyle/>
          <a:p>
            <a:r>
              <a:rPr lang="en-US" b="1" dirty="0" smtClean="0">
                <a:solidFill>
                  <a:schemeClr val="accent1"/>
                </a:solidFill>
              </a:rPr>
              <a:t>ESF#15: Emergency Public Information</a:t>
            </a:r>
            <a:endParaRPr lang="en-US" b="1" dirty="0">
              <a:solidFill>
                <a:schemeClr val="accent1"/>
              </a:solidFill>
            </a:endParaRPr>
          </a:p>
        </p:txBody>
      </p:sp>
    </p:spTree>
  </p:cSld>
  <p:clrMapOvr>
    <a:masterClrMapping/>
  </p:clrMapOvr>
  <p:transition spd="slow" advClick="0" advTm="1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idx="4294967295"/>
          </p:nvPr>
        </p:nvSpPr>
        <p:spPr bwMode="auto">
          <a:solidFill>
            <a:srgbClr val="262626">
              <a:alpha val="70195"/>
            </a:srgbClr>
          </a:solidFill>
        </p:spPr>
        <p:txBody>
          <a:bodyPr wrap="square" numCol="1" anchorCtr="0" compatLnSpc="1">
            <a:prstTxWarp prst="textNoShape">
              <a:avLst/>
            </a:prstTxWarp>
          </a:bodyPr>
          <a:lstStyle/>
          <a:p>
            <a:r>
              <a:rPr lang="en-US" dirty="0" smtClean="0"/>
              <a:t>Getting to Work on SMART Goals</a:t>
            </a:r>
          </a:p>
        </p:txBody>
      </p:sp>
      <p:sp>
        <p:nvSpPr>
          <p:cNvPr id="5" name="TextBox 4"/>
          <p:cNvSpPr txBox="1"/>
          <p:nvPr/>
        </p:nvSpPr>
        <p:spPr>
          <a:xfrm>
            <a:off x="508000" y="2267855"/>
            <a:ext cx="8033657" cy="2628412"/>
          </a:xfrm>
          <a:prstGeom prst="rect">
            <a:avLst/>
          </a:prstGeom>
          <a:noFill/>
        </p:spPr>
        <p:txBody>
          <a:bodyPr wrap="square" rtlCol="0">
            <a:spAutoFit/>
          </a:bodyPr>
          <a:lstStyle/>
          <a:p>
            <a:pPr>
              <a:lnSpc>
                <a:spcPct val="130000"/>
              </a:lnSpc>
            </a:pPr>
            <a:r>
              <a:rPr lang="en-US" sz="3200" dirty="0" smtClean="0"/>
              <a:t>For each ESF that your team has  identified as relevant to your hazard, write a SMART goal that describes what you want to achieve.</a:t>
            </a:r>
            <a:endParaRPr lang="en-US" sz="3200" dirty="0"/>
          </a:p>
        </p:txBody>
      </p:sp>
      <p:pic>
        <p:nvPicPr>
          <p:cNvPr id="2" name="Picture 1" descr="writing_X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043" y="4722587"/>
            <a:ext cx="2360386" cy="1566186"/>
          </a:xfrm>
          <a:prstGeom prst="rect">
            <a:avLst/>
          </a:prstGeom>
          <a:effectLst>
            <a:reflection stA="50000" endPos="25000" dist="12700" dir="5400000" sy="-100000" algn="bl" rotWithShape="0"/>
          </a:effectLst>
        </p:spPr>
      </p:pic>
    </p:spTree>
  </p:cSld>
  <p:clrMapOvr>
    <a:masterClrMapping/>
  </p:clrMapOvr>
  <p:transition spd="slow" advClick="0" advTm="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Thinking through  Goals &amp; Actions</a:t>
            </a:r>
            <a:endParaRPr lang="en-US" dirty="0"/>
          </a:p>
        </p:txBody>
      </p:sp>
      <p:sp>
        <p:nvSpPr>
          <p:cNvPr id="3" name="Content Placeholder 2"/>
          <p:cNvSpPr>
            <a:spLocks noGrp="1"/>
          </p:cNvSpPr>
          <p:nvPr>
            <p:ph idx="1"/>
          </p:nvPr>
        </p:nvSpPr>
        <p:spPr>
          <a:xfrm>
            <a:off x="284163" y="1816099"/>
            <a:ext cx="8574088" cy="4627231"/>
          </a:xfrm>
        </p:spPr>
        <p:txBody>
          <a:bodyPr/>
          <a:lstStyle/>
          <a:p>
            <a:pPr marL="0" indent="0">
              <a:buNone/>
            </a:pPr>
            <a:r>
              <a:rPr lang="en-US" sz="2200" b="1" dirty="0" smtClean="0">
                <a:solidFill>
                  <a:schemeClr val="accent1"/>
                </a:solidFill>
              </a:rPr>
              <a:t>ESF#15: </a:t>
            </a:r>
            <a:r>
              <a:rPr lang="en-US" altLang="ja-JP" sz="2000" dirty="0" smtClean="0">
                <a:solidFill>
                  <a:schemeClr val="tx1"/>
                </a:solidFill>
              </a:rPr>
              <a:t>Emergency Public Information</a:t>
            </a:r>
          </a:p>
          <a:p>
            <a:pPr marL="0" indent="0">
              <a:buNone/>
            </a:pPr>
            <a:r>
              <a:rPr lang="en-US" sz="2200" b="1" dirty="0" smtClean="0">
                <a:solidFill>
                  <a:srgbClr val="990000"/>
                </a:solidFill>
              </a:rPr>
              <a:t>SMART</a:t>
            </a:r>
            <a:r>
              <a:rPr lang="en-US" sz="2200" dirty="0" smtClean="0">
                <a:solidFill>
                  <a:srgbClr val="990000"/>
                </a:solidFill>
              </a:rPr>
              <a:t> </a:t>
            </a:r>
            <a:r>
              <a:rPr lang="en-US" sz="2200" b="1" dirty="0" smtClean="0">
                <a:solidFill>
                  <a:srgbClr val="990000"/>
                </a:solidFill>
              </a:rPr>
              <a:t>GOAL:</a:t>
            </a:r>
            <a:r>
              <a:rPr lang="en-US" sz="2000" dirty="0" smtClean="0">
                <a:solidFill>
                  <a:schemeClr val="tx1"/>
                </a:solidFill>
              </a:rPr>
              <a:t> 100% of persons in the county’</a:t>
            </a:r>
            <a:r>
              <a:rPr lang="en-US" altLang="ja-JP" sz="2000" dirty="0" smtClean="0">
                <a:solidFill>
                  <a:schemeClr val="tx1"/>
                </a:solidFill>
              </a:rPr>
              <a:t>s flood-prone area will be notified within four hours of an evacuation order being issued by state or county/local emergency management personnel.</a:t>
            </a:r>
            <a:endParaRPr lang="en-US" sz="2000" dirty="0" smtClean="0">
              <a:solidFill>
                <a:schemeClr val="tx1"/>
              </a:solidFill>
            </a:endParaRPr>
          </a:p>
          <a:p>
            <a:pPr marL="0" indent="0">
              <a:spcBef>
                <a:spcPts val="0"/>
              </a:spcBef>
              <a:buNone/>
            </a:pPr>
            <a:endParaRPr lang="en-US" altLang="ja-JP" sz="2200" b="1" dirty="0" smtClean="0">
              <a:solidFill>
                <a:srgbClr val="990000"/>
              </a:solidFill>
            </a:endParaRPr>
          </a:p>
          <a:p>
            <a:pPr marL="0" indent="0">
              <a:spcBef>
                <a:spcPts val="0"/>
              </a:spcBef>
              <a:buNone/>
            </a:pPr>
            <a:r>
              <a:rPr lang="en-US" altLang="ja-JP" sz="2200" b="1" dirty="0" smtClean="0">
                <a:solidFill>
                  <a:srgbClr val="990000"/>
                </a:solidFill>
              </a:rPr>
              <a:t>Actions to be Performed:  </a:t>
            </a:r>
          </a:p>
          <a:p>
            <a:pPr indent="-274320">
              <a:spcBef>
                <a:spcPts val="0"/>
              </a:spcBef>
              <a:buClr>
                <a:schemeClr val="accent2">
                  <a:lumMod val="75000"/>
                </a:schemeClr>
              </a:buClr>
            </a:pPr>
            <a:r>
              <a:rPr lang="en-US" sz="2000" dirty="0" smtClean="0">
                <a:solidFill>
                  <a:schemeClr val="tx1"/>
                </a:solidFill>
              </a:rPr>
              <a:t>Within six months, devise a neighborhood communication plan using both established local organizations and trained volunteers to communicate warnings.</a:t>
            </a:r>
          </a:p>
          <a:p>
            <a:pPr indent="-274320">
              <a:spcBef>
                <a:spcPts val="0"/>
              </a:spcBef>
              <a:buClr>
                <a:schemeClr val="accent2">
                  <a:lumMod val="75000"/>
                </a:schemeClr>
              </a:buClr>
              <a:buNone/>
            </a:pPr>
            <a:endParaRPr lang="en-US" sz="2000" dirty="0" smtClean="0">
              <a:solidFill>
                <a:schemeClr val="tx1"/>
              </a:solidFill>
            </a:endParaRPr>
          </a:p>
          <a:p>
            <a:pPr indent="-274320">
              <a:spcBef>
                <a:spcPts val="0"/>
              </a:spcBef>
              <a:buClr>
                <a:schemeClr val="accent2">
                  <a:lumMod val="75000"/>
                </a:schemeClr>
              </a:buClr>
            </a:pPr>
            <a:r>
              <a:rPr lang="en-US" sz="2000" dirty="0" smtClean="0">
                <a:solidFill>
                  <a:schemeClr val="tx1"/>
                </a:solidFill>
              </a:rPr>
              <a:t>Within three months, develop a plan to broadcast emergency information using all available media outlets serving the local area, giving particular attention to hearing impaired resources as well as non-English speaking outlets.</a:t>
            </a:r>
          </a:p>
        </p:txBody>
      </p:sp>
      <p:sp>
        <p:nvSpPr>
          <p:cNvPr id="4" name="Slide Number Placeholder 3"/>
          <p:cNvSpPr>
            <a:spLocks noGrp="1"/>
          </p:cNvSpPr>
          <p:nvPr>
            <p:ph type="sldNum" sz="quarter" idx="12"/>
          </p:nvPr>
        </p:nvSpPr>
        <p:spPr/>
        <p:txBody>
          <a:bodyPr/>
          <a:lstStyle/>
          <a:p>
            <a:pPr>
              <a:defRPr/>
            </a:pPr>
            <a:fld id="{33B00131-0B7E-4783-BD39-EB6CBB942EF8}" type="slidenum">
              <a:rPr lang="en-US" smtClean="0"/>
              <a:pPr>
                <a:defRPr/>
              </a:pPr>
              <a:t>15</a:t>
            </a:fld>
            <a:endParaRPr lang="en-US" dirty="0"/>
          </a:p>
        </p:txBody>
      </p:sp>
    </p:spTree>
  </p:cSld>
  <p:clrMapOvr>
    <a:masterClrMapping/>
  </p:clrMapOvr>
  <p:transition spd="slow" advClick="0" advTm="1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Ready to </a:t>
            </a:r>
            <a:r>
              <a:rPr lang="en-US" dirty="0" err="1" smtClean="0"/>
              <a:t>CreateYour</a:t>
            </a:r>
            <a:r>
              <a:rPr lang="en-US" dirty="0" smtClean="0"/>
              <a:t> Actions</a:t>
            </a:r>
            <a:endParaRPr lang="en-US" dirty="0"/>
          </a:p>
        </p:txBody>
      </p:sp>
      <p:sp>
        <p:nvSpPr>
          <p:cNvPr id="3" name="Content Placeholder 2"/>
          <p:cNvSpPr>
            <a:spLocks noGrp="1"/>
          </p:cNvSpPr>
          <p:nvPr>
            <p:ph idx="1"/>
          </p:nvPr>
        </p:nvSpPr>
        <p:spPr>
          <a:xfrm>
            <a:off x="635000" y="2445658"/>
            <a:ext cx="7670800" cy="2832100"/>
          </a:xfrm>
        </p:spPr>
        <p:txBody>
          <a:bodyPr/>
          <a:lstStyle/>
          <a:p>
            <a:pPr marL="0" indent="0">
              <a:lnSpc>
                <a:spcPct val="130000"/>
              </a:lnSpc>
              <a:buNone/>
            </a:pPr>
            <a:r>
              <a:rPr lang="en-US" sz="3200" dirty="0" smtClean="0"/>
              <a:t>Using your ESF-related SMART goals, write the actions that will help you accomplish each goal.</a:t>
            </a:r>
          </a:p>
          <a:p>
            <a:pPr>
              <a:buNone/>
            </a:pPr>
            <a:endParaRPr lang="en-US" dirty="0" smtClean="0"/>
          </a:p>
        </p:txBody>
      </p:sp>
      <p:sp>
        <p:nvSpPr>
          <p:cNvPr id="4" name="Slide Number Placeholder 3"/>
          <p:cNvSpPr>
            <a:spLocks noGrp="1"/>
          </p:cNvSpPr>
          <p:nvPr>
            <p:ph type="sldNum" sz="quarter" idx="12"/>
          </p:nvPr>
        </p:nvSpPr>
        <p:spPr/>
        <p:txBody>
          <a:bodyPr/>
          <a:lstStyle/>
          <a:p>
            <a:pPr>
              <a:defRPr/>
            </a:pPr>
            <a:fld id="{33B00131-0B7E-4783-BD39-EB6CBB942EF8}" type="slidenum">
              <a:rPr lang="en-US" smtClean="0"/>
              <a:pPr>
                <a:defRPr/>
              </a:pPr>
              <a:t>16</a:t>
            </a:fld>
            <a:endParaRPr lang="en-US" dirty="0"/>
          </a:p>
        </p:txBody>
      </p:sp>
      <p:pic>
        <p:nvPicPr>
          <p:cNvPr id="5" name="Picture 4" descr="GroupPlan_FEMA_X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135" y="4826906"/>
            <a:ext cx="2491278" cy="1558471"/>
          </a:xfrm>
          <a:prstGeom prst="rect">
            <a:avLst/>
          </a:prstGeom>
          <a:effectLst>
            <a:reflection stA="50000" endPos="25000" dist="12700" dir="5400000" sy="-100000" algn="bl" rotWithShape="0"/>
          </a:effectLst>
        </p:spPr>
      </p:pic>
    </p:spTree>
  </p:cSld>
  <p:clrMapOvr>
    <a:masterClrMapping/>
  </p:clrMapOvr>
  <p:transition spd="slow" advClick="0" advTm="1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p:txBody>
          <a:bodyPr wrap="square" numCol="1" anchorCtr="0" compatLnSpc="1">
            <a:prstTxWarp prst="textNoShape">
              <a:avLst/>
            </a:prstTxWarp>
            <a:normAutofit/>
          </a:bodyPr>
          <a:lstStyle/>
          <a:p>
            <a:pPr>
              <a:defRPr/>
            </a:pPr>
            <a:r>
              <a:rPr lang="en-US" sz="3600" dirty="0" smtClean="0"/>
              <a:t>Homework: Refining Goals and Actions</a:t>
            </a:r>
          </a:p>
        </p:txBody>
      </p:sp>
      <p:sp>
        <p:nvSpPr>
          <p:cNvPr id="36867" name="Content Placeholder 2"/>
          <p:cNvSpPr>
            <a:spLocks noGrp="1"/>
          </p:cNvSpPr>
          <p:nvPr>
            <p:ph idx="1"/>
          </p:nvPr>
        </p:nvSpPr>
        <p:spPr>
          <a:xfrm>
            <a:off x="482600" y="2273595"/>
            <a:ext cx="8178800" cy="2108200"/>
          </a:xfrm>
        </p:spPr>
        <p:txBody>
          <a:bodyPr/>
          <a:lstStyle/>
          <a:p>
            <a:pPr>
              <a:buNone/>
            </a:pPr>
            <a:r>
              <a:rPr lang="en-US" sz="2800" dirty="0" smtClean="0">
                <a:solidFill>
                  <a:srgbClr val="990000"/>
                </a:solidFill>
              </a:rPr>
              <a:t>By the next session:</a:t>
            </a:r>
          </a:p>
          <a:p>
            <a:pPr indent="-274320">
              <a:buClr>
                <a:schemeClr val="accent2">
                  <a:lumMod val="75000"/>
                </a:schemeClr>
              </a:buClr>
            </a:pPr>
            <a:r>
              <a:rPr lang="en-US" sz="2600" dirty="0" smtClean="0"/>
              <a:t>Fine tune the SMART goals and actions</a:t>
            </a:r>
          </a:p>
          <a:p>
            <a:pPr indent="-274320">
              <a:buClr>
                <a:schemeClr val="accent2">
                  <a:lumMod val="75000"/>
                </a:schemeClr>
              </a:buClr>
            </a:pPr>
            <a:r>
              <a:rPr lang="en-US" sz="2600" dirty="0" smtClean="0"/>
              <a:t>Be prepared to present and finalize at the next meeting</a:t>
            </a:r>
          </a:p>
        </p:txBody>
      </p:sp>
      <p:sp>
        <p:nvSpPr>
          <p:cNvPr id="36868" name="Slide Number Placeholder 3"/>
          <p:cNvSpPr>
            <a:spLocks noGrp="1"/>
          </p:cNvSpPr>
          <p:nvPr>
            <p:ph type="sldNum" sz="quarter" idx="12"/>
          </p:nvPr>
        </p:nvSpPr>
        <p:spPr bwMode="auto">
          <a:noFill/>
          <a:ln>
            <a:miter lim="800000"/>
            <a:headEnd/>
            <a:tailEnd/>
          </a:ln>
        </p:spPr>
        <p:txBody>
          <a:bodyPr/>
          <a:lstStyle/>
          <a:p>
            <a:fld id="{611C27EA-59E9-4C98-84BA-B3CC2A19AADB}" type="slidenum">
              <a:rPr lang="en-US" smtClean="0">
                <a:ea typeface="ＭＳ Ｐゴシック" pitchFamily="34" charset="-128"/>
              </a:rPr>
              <a:pPr/>
              <a:t>17</a:t>
            </a:fld>
            <a:endParaRPr lang="en-US" dirty="0" smtClean="0">
              <a:ea typeface="ＭＳ Ｐゴシック" pitchFamily="34" charset="-128"/>
            </a:endParaRPr>
          </a:p>
        </p:txBody>
      </p:sp>
      <p:pic>
        <p:nvPicPr>
          <p:cNvPr id="2" name="Picture 1" descr="Group_Chart_FEMA_X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793" y="4639128"/>
            <a:ext cx="2553607" cy="1694393"/>
          </a:xfrm>
          <a:prstGeom prst="rect">
            <a:avLst/>
          </a:prstGeom>
          <a:effectLst>
            <a:reflection stA="50000" endPos="25000" dist="12700" dir="5400000" sy="-100000" algn="bl" rotWithShape="0"/>
          </a:effectLst>
        </p:spPr>
      </p:pic>
    </p:spTree>
  </p:cSld>
  <p:clrMapOvr>
    <a:masterClrMapping/>
  </p:clrMapOvr>
  <p:transition spd="slow" advClick="0" advTm="1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p:txBody>
          <a:bodyPr wrap="square" numCol="1" anchorCtr="0" compatLnSpc="1">
            <a:prstTxWarp prst="textNoShape">
              <a:avLst/>
            </a:prstTxWarp>
          </a:bodyPr>
          <a:lstStyle/>
          <a:p>
            <a:r>
              <a:rPr lang="en-US" dirty="0" smtClean="0"/>
              <a:t>Questions and Next Steps</a:t>
            </a:r>
          </a:p>
        </p:txBody>
      </p:sp>
      <p:sp>
        <p:nvSpPr>
          <p:cNvPr id="3" name="Content Placeholder 2"/>
          <p:cNvSpPr>
            <a:spLocks noGrp="1"/>
          </p:cNvSpPr>
          <p:nvPr>
            <p:ph idx="1"/>
          </p:nvPr>
        </p:nvSpPr>
        <p:spPr>
          <a:xfrm>
            <a:off x="3051543" y="2697163"/>
            <a:ext cx="5594055" cy="2669400"/>
          </a:xfrm>
        </p:spPr>
        <p:txBody>
          <a:bodyPr/>
          <a:lstStyle/>
          <a:p>
            <a:pPr marL="728345" lvl="1" indent="-274320">
              <a:spcBef>
                <a:spcPts val="2000"/>
              </a:spcBef>
              <a:buClr>
                <a:schemeClr val="accent4"/>
              </a:buClr>
              <a:buFont typeface="Wingdings" charset="2"/>
              <a:buChar char="§"/>
              <a:defRPr/>
            </a:pPr>
            <a:r>
              <a:rPr lang="en-US" sz="2400" dirty="0" smtClean="0">
                <a:ea typeface="ＭＳ Ｐゴシック" pitchFamily="-109" charset="-128"/>
                <a:cs typeface="ＭＳ Ｐゴシック" pitchFamily="-109" charset="-128"/>
              </a:rPr>
              <a:t>Any topics need clarification?</a:t>
            </a:r>
          </a:p>
          <a:p>
            <a:pPr marL="728345" lvl="1" indent="-274320">
              <a:spcBef>
                <a:spcPts val="2000"/>
              </a:spcBef>
              <a:buClr>
                <a:schemeClr val="accent4"/>
              </a:buClr>
              <a:buFont typeface="Wingdings" charset="2"/>
              <a:buChar char="§"/>
              <a:defRPr/>
            </a:pPr>
            <a:r>
              <a:rPr lang="en-US" sz="2400" dirty="0" smtClean="0">
                <a:ea typeface="ＭＳ Ｐゴシック" pitchFamily="-109" charset="-128"/>
                <a:cs typeface="ＭＳ Ｐゴシック" pitchFamily="-109" charset="-128"/>
              </a:rPr>
              <a:t>Any concerns about the homework to be done prior to the next meeting?</a:t>
            </a:r>
          </a:p>
          <a:p>
            <a:pPr marL="728345" indent="-274320">
              <a:buClr>
                <a:schemeClr val="accent4"/>
              </a:buClr>
              <a:buFont typeface="Wingdings" charset="2"/>
              <a:buChar char="§"/>
              <a:defRPr/>
            </a:pPr>
            <a:r>
              <a:rPr lang="en-US" dirty="0" smtClean="0">
                <a:ea typeface="ＭＳ Ｐゴシック" pitchFamily="-109" charset="-128"/>
                <a:cs typeface="ＭＳ Ｐゴシック" pitchFamily="-109" charset="-128"/>
              </a:rPr>
              <a:t>Announcement of the next meeting: date, time, location</a:t>
            </a:r>
          </a:p>
        </p:txBody>
      </p:sp>
      <p:pic>
        <p:nvPicPr>
          <p:cNvPr id="37892" name="Picture 5" descr="C:\Users\work\AppData\Local\Microsoft\Windows\Temporary Internet Files\Content.IE5\R54WRB7J\MC900441498[1].png"/>
          <p:cNvPicPr>
            <a:picLocks noChangeAspect="1" noChangeArrowheads="1"/>
          </p:cNvPicPr>
          <p:nvPr/>
        </p:nvPicPr>
        <p:blipFill>
          <a:blip r:embed="rId3"/>
          <a:srcRect/>
          <a:stretch>
            <a:fillRect/>
          </a:stretch>
        </p:blipFill>
        <p:spPr bwMode="auto">
          <a:xfrm>
            <a:off x="284163" y="2367553"/>
            <a:ext cx="2547937" cy="2547937"/>
          </a:xfrm>
          <a:prstGeom prst="rect">
            <a:avLst/>
          </a:prstGeom>
          <a:noFill/>
          <a:ln w="9525">
            <a:noFill/>
            <a:miter lim="800000"/>
            <a:headEnd/>
            <a:tailEnd/>
          </a:ln>
        </p:spPr>
      </p:pic>
      <p:sp>
        <p:nvSpPr>
          <p:cNvPr id="37893" name="Slide Number Placeholder 1"/>
          <p:cNvSpPr>
            <a:spLocks noGrp="1"/>
          </p:cNvSpPr>
          <p:nvPr>
            <p:ph type="sldNum" sz="quarter" idx="12"/>
          </p:nvPr>
        </p:nvSpPr>
        <p:spPr bwMode="auto">
          <a:noFill/>
          <a:ln>
            <a:miter lim="800000"/>
            <a:headEnd/>
            <a:tailEnd/>
          </a:ln>
        </p:spPr>
        <p:txBody>
          <a:bodyPr/>
          <a:lstStyle/>
          <a:p>
            <a:fld id="{DE619953-6A04-41FF-AA4D-51C9D658C599}" type="slidenum">
              <a:rPr lang="en-US" smtClean="0">
                <a:ea typeface="ＭＳ Ｐゴシック" pitchFamily="34" charset="-128"/>
              </a:rPr>
              <a:pPr/>
              <a:t>18</a:t>
            </a:fld>
            <a:endParaRPr lang="en-US" dirty="0" smtClean="0">
              <a:ea typeface="ＭＳ Ｐゴシック" pitchFamily="34" charset="-128"/>
            </a:endParaRPr>
          </a:p>
        </p:txBody>
      </p:sp>
    </p:spTree>
  </p:cSld>
  <p:clrMapOvr>
    <a:masterClrMapping/>
  </p:clrMapOvr>
  <p:transition spd="slow" advClick="0" advTm="1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Placeholder 2"/>
          <p:cNvSpPr>
            <a:spLocks noGrp="1"/>
          </p:cNvSpPr>
          <p:nvPr>
            <p:ph type="body" sz="half" idx="2"/>
          </p:nvPr>
        </p:nvSpPr>
        <p:spPr>
          <a:xfrm>
            <a:off x="419100" y="4953000"/>
            <a:ext cx="2471738" cy="1246188"/>
          </a:xfrm>
        </p:spPr>
        <p:txBody>
          <a:bodyPr/>
          <a:lstStyle/>
          <a:p>
            <a:endParaRPr lang="en-US" dirty="0">
              <a:latin typeface="Calibri" charset="0"/>
              <a:ea typeface="ＭＳ Ｐゴシック" charset="0"/>
              <a:cs typeface="ＭＳ Ｐゴシック" charset="0"/>
            </a:endParaRPr>
          </a:p>
        </p:txBody>
      </p:sp>
      <p:sp>
        <p:nvSpPr>
          <p:cNvPr id="4" name="Title 3"/>
          <p:cNvSpPr>
            <a:spLocks noGrp="1"/>
          </p:cNvSpPr>
          <p:nvPr>
            <p:ph type="title"/>
          </p:nvPr>
        </p:nvSpPr>
        <p:spPr>
          <a:xfrm>
            <a:off x="411163" y="4394200"/>
            <a:ext cx="2474912" cy="511175"/>
          </a:xfrm>
        </p:spPr>
        <p:txBody>
          <a:bodyPr>
            <a:normAutofit fontScale="90000"/>
          </a:bodyPr>
          <a:lstStyle/>
          <a:p>
            <a:pPr>
              <a:defRPr/>
            </a:pPr>
            <a:r>
              <a:rPr lang="en-US" dirty="0" smtClean="0"/>
              <a:t>Contact Information	</a:t>
            </a:r>
            <a:endParaRPr lang="en-US" dirty="0"/>
          </a:p>
        </p:txBody>
      </p:sp>
      <p:sp>
        <p:nvSpPr>
          <p:cNvPr id="82947"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208B1A-8700-494C-A138-CA8DF424AF61}" type="slidenum">
              <a:rPr lang="en-US" sz="1400">
                <a:solidFill>
                  <a:srgbClr val="262626"/>
                </a:solidFill>
                <a:latin typeface="Calibri" charset="0"/>
              </a:rPr>
              <a:pPr eaLnBrk="1" hangingPunct="1"/>
              <a:t>19</a:t>
            </a:fld>
            <a:endParaRPr lang="en-US" sz="1400" dirty="0">
              <a:solidFill>
                <a:srgbClr val="262626"/>
              </a:solidFill>
              <a:latin typeface="Calibri" charset="0"/>
            </a:endParaRPr>
          </a:p>
        </p:txBody>
      </p:sp>
      <p:sp>
        <p:nvSpPr>
          <p:cNvPr id="8" name="TextBox 7"/>
          <p:cNvSpPr txBox="1"/>
          <p:nvPr/>
        </p:nvSpPr>
        <p:spPr>
          <a:xfrm>
            <a:off x="3270250" y="4351338"/>
            <a:ext cx="5592763" cy="400050"/>
          </a:xfrm>
          <a:prstGeom prst="rect">
            <a:avLst/>
          </a:prstGeom>
          <a:solidFill>
            <a:schemeClr val="tx1">
              <a:lumMod val="75000"/>
              <a:lumOff val="25000"/>
            </a:schemeClr>
          </a:solidFill>
        </p:spPr>
        <p:txBody>
          <a:bodyPr>
            <a:spAutoFit/>
          </a:bodyPr>
          <a:lstStyle/>
          <a:p>
            <a:pPr algn="r">
              <a:defRPr/>
            </a:pPr>
            <a:r>
              <a:rPr lang="en-US" sz="2000" i="1" dirty="0">
                <a:solidFill>
                  <a:schemeClr val="bg1"/>
                </a:solidFill>
                <a:latin typeface="+mn-lt"/>
              </a:rPr>
              <a:t>Building Disaster-Resilient Places</a:t>
            </a:r>
            <a:endParaRPr lang="en-US" sz="2000" dirty="0">
              <a:solidFill>
                <a:schemeClr val="bg1"/>
              </a:solidFill>
              <a:latin typeface="+mn-lt"/>
            </a:endParaRPr>
          </a:p>
        </p:txBody>
      </p:sp>
      <p:sp>
        <p:nvSpPr>
          <p:cNvPr id="9" name="Rectangle 8"/>
          <p:cNvSpPr/>
          <p:nvPr/>
        </p:nvSpPr>
        <p:spPr>
          <a:xfrm>
            <a:off x="298450" y="876300"/>
            <a:ext cx="2716213" cy="3306763"/>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551" y="1047750"/>
            <a:ext cx="5842160" cy="257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301409"/>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wrap="square" numCol="1" anchorCtr="0" compatLnSpc="1">
            <a:prstTxWarp prst="textNoShape">
              <a:avLst/>
            </a:prstTxWarp>
          </a:bodyPr>
          <a:lstStyle/>
          <a:p>
            <a:r>
              <a:rPr lang="en-US" dirty="0" smtClean="0"/>
              <a:t>A Review of What is Involved</a:t>
            </a:r>
          </a:p>
        </p:txBody>
      </p:sp>
      <p:graphicFrame>
        <p:nvGraphicFramePr>
          <p:cNvPr id="4" name="Diagram 3"/>
          <p:cNvGraphicFramePr/>
          <p:nvPr/>
        </p:nvGraphicFramePr>
        <p:xfrm>
          <a:off x="284163" y="1976582"/>
          <a:ext cx="8730364" cy="1505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41388" y="3481388"/>
            <a:ext cx="7593012" cy="2678112"/>
          </a:xfrm>
          <a:prstGeom prst="rect">
            <a:avLst/>
          </a:prstGeom>
          <a:noFill/>
        </p:spPr>
        <p:txBody>
          <a:bodyPr>
            <a:spAutoFit/>
          </a:bodyPr>
          <a:lstStyle/>
          <a:p>
            <a:pPr>
              <a:defRPr/>
            </a:pPr>
            <a:r>
              <a:rPr lang="en-US" sz="2800" dirty="0">
                <a:solidFill>
                  <a:schemeClr val="accent1"/>
                </a:solidFill>
                <a:latin typeface="+mn-lt"/>
                <a:ea typeface="ＭＳ Ｐゴシック" charset="0"/>
                <a:cs typeface="ＭＳ Ｐゴシック" charset="0"/>
              </a:rPr>
              <a:t>Step 1:  </a:t>
            </a:r>
            <a:r>
              <a:rPr lang="en-US" sz="2800" dirty="0">
                <a:latin typeface="+mn-lt"/>
                <a:ea typeface="ＭＳ Ｐゴシック" charset="0"/>
                <a:cs typeface="ＭＳ Ｐゴシック" charset="0"/>
              </a:rPr>
              <a:t>Form a Collaborative Planning Team</a:t>
            </a:r>
          </a:p>
          <a:p>
            <a:pPr>
              <a:defRPr/>
            </a:pPr>
            <a:r>
              <a:rPr lang="en-US" sz="2800" dirty="0">
                <a:solidFill>
                  <a:schemeClr val="accent1"/>
                </a:solidFill>
                <a:latin typeface="+mn-lt"/>
                <a:ea typeface="ＭＳ Ｐゴシック" charset="0"/>
                <a:cs typeface="ＭＳ Ｐゴシック" charset="0"/>
              </a:rPr>
              <a:t>Step 2:  </a:t>
            </a:r>
            <a:r>
              <a:rPr lang="en-US" sz="2800" dirty="0">
                <a:latin typeface="+mn-lt"/>
                <a:ea typeface="ＭＳ Ｐゴシック" charset="0"/>
                <a:cs typeface="ＭＳ Ｐゴシック" charset="0"/>
              </a:rPr>
              <a:t>Understand the Situation</a:t>
            </a:r>
          </a:p>
          <a:p>
            <a:pPr>
              <a:defRPr/>
            </a:pPr>
            <a:r>
              <a:rPr lang="en-US" sz="2800" b="1" dirty="0">
                <a:solidFill>
                  <a:schemeClr val="accent1"/>
                </a:solidFill>
                <a:latin typeface="+mn-lt"/>
                <a:ea typeface="ＭＳ Ｐゴシック" charset="0"/>
                <a:cs typeface="ＭＳ Ｐゴシック" charset="0"/>
              </a:rPr>
              <a:t>Step 3:</a:t>
            </a:r>
            <a:r>
              <a:rPr lang="en-US" sz="2800" b="1" dirty="0">
                <a:latin typeface="+mn-lt"/>
                <a:ea typeface="ＭＳ Ｐゴシック" charset="0"/>
                <a:cs typeface="ＭＳ Ｐゴシック" charset="0"/>
              </a:rPr>
              <a:t>  Determine Goals </a:t>
            </a:r>
            <a:r>
              <a:rPr lang="en-US" sz="2800" b="1" dirty="0" smtClean="0">
                <a:latin typeface="+mn-lt"/>
                <a:ea typeface="ＭＳ Ｐゴシック" charset="0"/>
                <a:cs typeface="ＭＳ Ｐゴシック" charset="0"/>
              </a:rPr>
              <a:t>&amp; Actions</a:t>
            </a:r>
            <a:endParaRPr lang="en-US" sz="2800" b="1" dirty="0">
              <a:latin typeface="+mn-lt"/>
              <a:ea typeface="ＭＳ Ｐゴシック" charset="0"/>
              <a:cs typeface="ＭＳ Ｐゴシック" charset="0"/>
            </a:endParaRPr>
          </a:p>
          <a:p>
            <a:pPr>
              <a:defRPr/>
            </a:pPr>
            <a:r>
              <a:rPr lang="en-US" sz="2800" dirty="0">
                <a:solidFill>
                  <a:schemeClr val="accent1"/>
                </a:solidFill>
                <a:latin typeface="+mn-lt"/>
                <a:ea typeface="ＭＳ Ｐゴシック" charset="0"/>
                <a:cs typeface="ＭＳ Ｐゴシック" charset="0"/>
              </a:rPr>
              <a:t>Step 4:  </a:t>
            </a:r>
            <a:r>
              <a:rPr lang="en-US" sz="2800" dirty="0">
                <a:latin typeface="+mn-lt"/>
                <a:ea typeface="ＭＳ Ｐゴシック" charset="0"/>
                <a:cs typeface="ＭＳ Ｐゴシック" charset="0"/>
              </a:rPr>
              <a:t>Develop the Plan</a:t>
            </a:r>
          </a:p>
          <a:p>
            <a:pPr>
              <a:defRPr/>
            </a:pPr>
            <a:r>
              <a:rPr lang="en-US" sz="2800" dirty="0">
                <a:solidFill>
                  <a:schemeClr val="accent1"/>
                </a:solidFill>
                <a:latin typeface="+mn-lt"/>
                <a:ea typeface="ＭＳ Ｐゴシック" charset="0"/>
                <a:cs typeface="ＭＳ Ｐゴシック" charset="0"/>
              </a:rPr>
              <a:t>Step 5:  </a:t>
            </a:r>
            <a:r>
              <a:rPr lang="en-US" sz="2800" dirty="0">
                <a:latin typeface="+mn-lt"/>
                <a:ea typeface="ＭＳ Ｐゴシック" charset="0"/>
                <a:cs typeface="ＭＳ Ｐゴシック" charset="0"/>
              </a:rPr>
              <a:t>Prepare, Review, &amp; Approve the Plan</a:t>
            </a:r>
          </a:p>
          <a:p>
            <a:pPr>
              <a:defRPr/>
            </a:pPr>
            <a:r>
              <a:rPr lang="en-US" sz="2800" dirty="0">
                <a:solidFill>
                  <a:schemeClr val="accent1"/>
                </a:solidFill>
                <a:latin typeface="+mn-lt"/>
                <a:ea typeface="ＭＳ Ｐゴシック" charset="0"/>
                <a:cs typeface="ＭＳ Ｐゴシック" charset="0"/>
              </a:rPr>
              <a:t>Step 6:  </a:t>
            </a:r>
            <a:r>
              <a:rPr lang="en-US" sz="2800" dirty="0">
                <a:latin typeface="+mn-lt"/>
                <a:ea typeface="ＭＳ Ｐゴシック" charset="0"/>
                <a:cs typeface="ＭＳ Ｐゴシック" charset="0"/>
              </a:rPr>
              <a:t>Implement &amp; Maintain the Plan</a:t>
            </a:r>
          </a:p>
        </p:txBody>
      </p:sp>
      <p:sp>
        <p:nvSpPr>
          <p:cNvPr id="19461" name="Slide Number Placeholder 1"/>
          <p:cNvSpPr>
            <a:spLocks noGrp="1"/>
          </p:cNvSpPr>
          <p:nvPr>
            <p:ph type="sldNum" sz="quarter" idx="12"/>
          </p:nvPr>
        </p:nvSpPr>
        <p:spPr bwMode="auto">
          <a:noFill/>
          <a:ln>
            <a:miter lim="800000"/>
            <a:headEnd/>
            <a:tailEnd/>
          </a:ln>
        </p:spPr>
        <p:txBody>
          <a:bodyPr/>
          <a:lstStyle/>
          <a:p>
            <a:fld id="{E271F7B0-F439-4CE3-A559-7390A571A805}" type="slidenum">
              <a:rPr lang="en-US" smtClean="0">
                <a:ea typeface="ＭＳ Ｐゴシック" pitchFamily="34" charset="-128"/>
              </a:rPr>
              <a:pPr/>
              <a:t>2</a:t>
            </a:fld>
            <a:endParaRPr lang="en-US" dirty="0" smtClean="0">
              <a:ea typeface="ＭＳ Ｐゴシック" pitchFamily="34" charset="-128"/>
            </a:endParaRPr>
          </a:p>
        </p:txBody>
      </p:sp>
    </p:spTree>
  </p:cSld>
  <p:clrMapOvr>
    <a:masterClrMapping/>
  </p:clrMapOvr>
  <p:transition spd="slow" advClick="0" advTm="1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p:txBody>
          <a:bodyPr wrap="square" numCol="1" anchorCtr="0" compatLnSpc="1">
            <a:prstTxWarp prst="textNoShape">
              <a:avLst/>
            </a:prstTxWarp>
          </a:bodyPr>
          <a:lstStyle/>
          <a:p>
            <a:r>
              <a:rPr lang="en-US" dirty="0" smtClean="0"/>
              <a:t>Overview</a:t>
            </a:r>
          </a:p>
        </p:txBody>
      </p:sp>
      <p:sp>
        <p:nvSpPr>
          <p:cNvPr id="6" name="Rectangle 8"/>
          <p:cNvSpPr txBox="1">
            <a:spLocks/>
          </p:cNvSpPr>
          <p:nvPr/>
        </p:nvSpPr>
        <p:spPr bwMode="auto">
          <a:xfrm>
            <a:off x="1741714" y="2210061"/>
            <a:ext cx="7116536" cy="4373302"/>
          </a:xfrm>
          <a:prstGeom prst="rect">
            <a:avLst/>
          </a:prstGeom>
          <a:noFill/>
          <a:ln>
            <a:noFill/>
          </a:ln>
          <a:extLst/>
        </p:spPr>
        <p:txBody>
          <a:bodyPr/>
          <a:lstStyle>
            <a:lvl1pPr marL="454025" indent="-454025" algn="l" rtl="0" eaLnBrk="0" fontAlgn="base" hangingPunct="0">
              <a:spcBef>
                <a:spcPts val="2000"/>
              </a:spcBef>
              <a:spcAft>
                <a:spcPct val="0"/>
              </a:spcAft>
              <a:buClr>
                <a:srgbClr val="A6A6A6"/>
              </a:buClr>
              <a:buSzPct val="90000"/>
              <a:buFont typeface="Wingdings" charset="0"/>
              <a:buChar char="§"/>
              <a:defRPr sz="2400" kern="1200">
                <a:solidFill>
                  <a:srgbClr val="262626"/>
                </a:solidFill>
                <a:latin typeface="+mn-lt"/>
                <a:ea typeface="ＭＳ Ｐゴシック" pitchFamily="-109" charset="-128"/>
                <a:cs typeface="ＭＳ Ｐゴシック" pitchFamily="-109" charset="-128"/>
              </a:defRPr>
            </a:lvl1pPr>
            <a:lvl2pPr marL="914400" indent="-457200" algn="l" rtl="0" eaLnBrk="0" fontAlgn="base" hangingPunct="0">
              <a:spcBef>
                <a:spcPts val="600"/>
              </a:spcBef>
              <a:spcAft>
                <a:spcPct val="0"/>
              </a:spcAft>
              <a:buClr>
                <a:srgbClr val="404040"/>
              </a:buClr>
              <a:buSzPct val="90000"/>
              <a:buFont typeface="Wingdings" charset="0"/>
              <a:buChar char="§"/>
              <a:defRPr sz="2200" kern="1200">
                <a:solidFill>
                  <a:srgbClr val="262626"/>
                </a:solidFill>
                <a:latin typeface="+mn-lt"/>
                <a:ea typeface="ＭＳ Ｐゴシック" pitchFamily="-109" charset="-128"/>
                <a:cs typeface="+mn-cs"/>
              </a:defRPr>
            </a:lvl2pPr>
            <a:lvl3pPr marL="1260475" indent="-346075" algn="l" rtl="0" eaLnBrk="0" fontAlgn="base" hangingPunct="0">
              <a:spcBef>
                <a:spcPts val="600"/>
              </a:spcBef>
              <a:spcAft>
                <a:spcPct val="0"/>
              </a:spcAft>
              <a:buClr>
                <a:srgbClr val="A6A6A6"/>
              </a:buClr>
              <a:buSzPct val="90000"/>
              <a:buFont typeface="Wingdings" charset="0"/>
              <a:buChar char="§"/>
              <a:defRPr sz="2000" kern="1200">
                <a:solidFill>
                  <a:srgbClr val="262626"/>
                </a:solidFill>
                <a:latin typeface="+mn-lt"/>
                <a:ea typeface="ＭＳ Ｐゴシック" pitchFamily="-109" charset="-128"/>
                <a:cs typeface="+mn-cs"/>
              </a:defRPr>
            </a:lvl3pPr>
            <a:lvl4pPr marL="1600200" indent="-339725" algn="l" rtl="0" eaLnBrk="0" fontAlgn="base" hangingPunct="0">
              <a:spcBef>
                <a:spcPts val="600"/>
              </a:spcBef>
              <a:spcAft>
                <a:spcPct val="0"/>
              </a:spcAft>
              <a:buClr>
                <a:srgbClr val="404040"/>
              </a:buClr>
              <a:buSzPct val="90000"/>
              <a:buFont typeface="Wingdings" charset="0"/>
              <a:buChar char="§"/>
              <a:defRPr kern="1200">
                <a:solidFill>
                  <a:srgbClr val="262626"/>
                </a:solidFill>
                <a:latin typeface="+mn-lt"/>
                <a:ea typeface="ＭＳ Ｐゴシック" pitchFamily="-109" charset="-128"/>
                <a:cs typeface="+mn-cs"/>
              </a:defRPr>
            </a:lvl4pPr>
            <a:lvl5pPr marL="1939925" indent="-331788" algn="l" rtl="0" eaLnBrk="0" fontAlgn="base" hangingPunct="0">
              <a:spcBef>
                <a:spcPts val="600"/>
              </a:spcBef>
              <a:spcAft>
                <a:spcPct val="0"/>
              </a:spcAft>
              <a:buClr>
                <a:srgbClr val="A6A6A6"/>
              </a:buClr>
              <a:buSzPct val="90000"/>
              <a:buFont typeface="Wingdings" charset="0"/>
              <a:buChar char="§"/>
              <a:defRPr kern="1200">
                <a:solidFill>
                  <a:srgbClr val="262626"/>
                </a:solidFill>
                <a:latin typeface="+mn-lt"/>
                <a:ea typeface="ＭＳ Ｐゴシック"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0"/>
              <a:buNone/>
              <a:defRPr/>
            </a:pPr>
            <a:r>
              <a:rPr lang="en-US" b="1" dirty="0" smtClean="0">
                <a:solidFill>
                  <a:schemeClr val="accent5">
                    <a:lumMod val="75000"/>
                  </a:schemeClr>
                </a:solidFill>
                <a:ea typeface="ＭＳ Ｐゴシック" charset="0"/>
                <a:cs typeface="ＭＳ Ｐゴシック" charset="0"/>
              </a:rPr>
              <a:t>In this step, your team will: </a:t>
            </a:r>
          </a:p>
          <a:p>
            <a:pPr indent="-274320">
              <a:spcBef>
                <a:spcPts val="1400"/>
              </a:spcBef>
              <a:buClr>
                <a:schemeClr val="accent2">
                  <a:lumMod val="75000"/>
                </a:schemeClr>
              </a:buClr>
              <a:defRPr/>
            </a:pPr>
            <a:r>
              <a:rPr lang="en-US" dirty="0" smtClean="0">
                <a:solidFill>
                  <a:schemeClr val="tx1"/>
                </a:solidFill>
                <a:ea typeface="ＭＳ Ｐゴシック" charset="0"/>
                <a:cs typeface="ＭＳ Ｐゴシック" charset="0"/>
              </a:rPr>
              <a:t>Learn about scenario planning</a:t>
            </a:r>
          </a:p>
          <a:p>
            <a:pPr indent="-274320">
              <a:buClr>
                <a:schemeClr val="accent2">
                  <a:lumMod val="75000"/>
                </a:schemeClr>
              </a:buClr>
              <a:defRPr/>
            </a:pPr>
            <a:r>
              <a:rPr lang="en-US" dirty="0" smtClean="0">
                <a:solidFill>
                  <a:schemeClr val="tx1"/>
                </a:solidFill>
                <a:ea typeface="ＭＳ Ｐゴシック" charset="0"/>
                <a:cs typeface="ＭＳ Ｐゴシック" charset="0"/>
              </a:rPr>
              <a:t>Test the scenario planning process</a:t>
            </a:r>
          </a:p>
          <a:p>
            <a:pPr indent="-274320">
              <a:buClr>
                <a:schemeClr val="accent2">
                  <a:lumMod val="75000"/>
                </a:schemeClr>
              </a:buClr>
              <a:defRPr/>
            </a:pPr>
            <a:r>
              <a:rPr lang="en-US" dirty="0" smtClean="0">
                <a:solidFill>
                  <a:schemeClr val="tx1"/>
                </a:solidFill>
                <a:ea typeface="ＭＳ Ｐゴシック" charset="0"/>
                <a:cs typeface="ＭＳ Ｐゴシック" charset="0"/>
              </a:rPr>
              <a:t>Explore the elements of </a:t>
            </a:r>
            <a:r>
              <a:rPr lang="en-US" dirty="0">
                <a:solidFill>
                  <a:schemeClr val="tx1"/>
                </a:solidFill>
                <a:ea typeface="ＭＳ Ｐゴシック" charset="0"/>
                <a:cs typeface="ＭＳ Ｐゴシック" charset="0"/>
              </a:rPr>
              <a:t>SMART </a:t>
            </a:r>
            <a:r>
              <a:rPr lang="en-US" dirty="0" smtClean="0">
                <a:solidFill>
                  <a:schemeClr val="tx1"/>
                </a:solidFill>
                <a:ea typeface="ＭＳ Ｐゴシック" charset="0"/>
                <a:cs typeface="ＭＳ Ｐゴシック" charset="0"/>
              </a:rPr>
              <a:t>goals</a:t>
            </a:r>
          </a:p>
          <a:p>
            <a:pPr indent="-274320">
              <a:buClr>
                <a:schemeClr val="accent2">
                  <a:lumMod val="75000"/>
                </a:schemeClr>
              </a:buClr>
              <a:defRPr/>
            </a:pPr>
            <a:r>
              <a:rPr lang="en-US" dirty="0" smtClean="0">
                <a:solidFill>
                  <a:schemeClr val="tx1"/>
                </a:solidFill>
                <a:ea typeface="ＭＳ Ｐゴシック" charset="0"/>
                <a:cs typeface="ＭＳ Ｐゴシック" charset="0"/>
              </a:rPr>
              <a:t>Create SMART goals that respond to your key hazards</a:t>
            </a:r>
            <a:endParaRPr lang="en-US" dirty="0">
              <a:solidFill>
                <a:schemeClr val="tx1"/>
              </a:solidFill>
              <a:ea typeface="ＭＳ Ｐゴシック" charset="0"/>
              <a:cs typeface="ＭＳ Ｐゴシック" charset="0"/>
            </a:endParaRPr>
          </a:p>
          <a:p>
            <a:pPr indent="-274320">
              <a:buClr>
                <a:schemeClr val="accent2">
                  <a:lumMod val="75000"/>
                </a:schemeClr>
              </a:buClr>
              <a:defRPr/>
            </a:pPr>
            <a:r>
              <a:rPr lang="en-US" dirty="0" smtClean="0">
                <a:solidFill>
                  <a:schemeClr val="tx1"/>
                </a:solidFill>
                <a:ea typeface="ＭＳ Ｐゴシック" charset="0"/>
                <a:cs typeface="ＭＳ Ｐゴシック" charset="0"/>
              </a:rPr>
              <a:t>Outline actions needed to accomplish goals</a:t>
            </a:r>
          </a:p>
        </p:txBody>
      </p:sp>
      <p:sp>
        <p:nvSpPr>
          <p:cNvPr id="20485" name="Slide Number Placeholder 1"/>
          <p:cNvSpPr>
            <a:spLocks noGrp="1"/>
          </p:cNvSpPr>
          <p:nvPr>
            <p:ph type="sldNum" sz="quarter" idx="12"/>
          </p:nvPr>
        </p:nvSpPr>
        <p:spPr bwMode="auto">
          <a:noFill/>
          <a:ln>
            <a:miter lim="800000"/>
            <a:headEnd/>
            <a:tailEnd/>
          </a:ln>
        </p:spPr>
        <p:txBody>
          <a:bodyPr/>
          <a:lstStyle/>
          <a:p>
            <a:fld id="{029ABBFE-599E-4C6D-B224-D1840AAB9A0B}" type="slidenum">
              <a:rPr lang="en-US" smtClean="0">
                <a:ea typeface="ＭＳ Ｐゴシック" pitchFamily="34" charset="-128"/>
              </a:rPr>
              <a:pPr/>
              <a:t>3</a:t>
            </a:fld>
            <a:endParaRPr lang="en-US" dirty="0" smtClean="0">
              <a:ea typeface="ＭＳ Ｐゴシック" pitchFamily="34" charset="-128"/>
            </a:endParaRPr>
          </a:p>
        </p:txBody>
      </p:sp>
      <p:pic>
        <p:nvPicPr>
          <p:cNvPr id="2" name="Picture 1" descr="Checkmark_X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30" y="2207567"/>
            <a:ext cx="836023" cy="979714"/>
          </a:xfrm>
          <a:prstGeom prst="rect">
            <a:avLst/>
          </a:prstGeom>
        </p:spPr>
      </p:pic>
    </p:spTree>
  </p:cSld>
  <p:clrMapOvr>
    <a:masterClrMapping/>
  </p:clrMapOvr>
  <p:transition spd="slow" advClick="0" advTm="1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p:txBody>
          <a:bodyPr wrap="square" numCol="1" anchorCtr="0" compatLnSpc="1">
            <a:prstTxWarp prst="textNoShape">
              <a:avLst/>
            </a:prstTxWarp>
          </a:bodyPr>
          <a:lstStyle/>
          <a:p>
            <a:r>
              <a:rPr lang="en-US" dirty="0" smtClean="0"/>
              <a:t>Scenario Planning: What is It?</a:t>
            </a:r>
          </a:p>
        </p:txBody>
      </p:sp>
      <p:sp>
        <p:nvSpPr>
          <p:cNvPr id="21507" name="Rectangle 3"/>
          <p:cNvSpPr txBox="1">
            <a:spLocks/>
          </p:cNvSpPr>
          <p:nvPr/>
        </p:nvSpPr>
        <p:spPr bwMode="auto">
          <a:xfrm>
            <a:off x="3076575" y="2213427"/>
            <a:ext cx="5767389" cy="4090081"/>
          </a:xfrm>
          <a:prstGeom prst="rect">
            <a:avLst/>
          </a:prstGeom>
          <a:noFill/>
          <a:ln w="9525">
            <a:noFill/>
            <a:miter lim="800000"/>
            <a:headEnd/>
            <a:tailEnd/>
          </a:ln>
        </p:spPr>
        <p:txBody>
          <a:bodyPr/>
          <a:lstStyle/>
          <a:p>
            <a:pPr eaLnBrk="0" hangingPunct="0">
              <a:spcBef>
                <a:spcPts val="2000"/>
              </a:spcBef>
              <a:buClr>
                <a:srgbClr val="A6A6A6"/>
              </a:buClr>
              <a:buSzPct val="90000"/>
            </a:pPr>
            <a:r>
              <a:rPr lang="en-US" b="1" dirty="0">
                <a:solidFill>
                  <a:srgbClr val="990000"/>
                </a:solidFill>
                <a:latin typeface="Calibri" pitchFamily="34" charset="0"/>
              </a:rPr>
              <a:t>A </a:t>
            </a:r>
            <a:r>
              <a:rPr lang="en-US" b="1" dirty="0" smtClean="0">
                <a:solidFill>
                  <a:srgbClr val="990000"/>
                </a:solidFill>
                <a:latin typeface="Calibri" pitchFamily="34" charset="0"/>
              </a:rPr>
              <a:t>way to develop </a:t>
            </a:r>
            <a:r>
              <a:rPr lang="en-US" b="1" dirty="0">
                <a:solidFill>
                  <a:srgbClr val="990000"/>
                </a:solidFill>
                <a:latin typeface="Calibri" pitchFamily="34" charset="0"/>
              </a:rPr>
              <a:t>long-term </a:t>
            </a:r>
            <a:r>
              <a:rPr lang="en-US" b="1" dirty="0" smtClean="0">
                <a:solidFill>
                  <a:srgbClr val="990000"/>
                </a:solidFill>
                <a:latin typeface="Calibri" pitchFamily="34" charset="0"/>
              </a:rPr>
              <a:t>plans </a:t>
            </a:r>
            <a:r>
              <a:rPr lang="en-US" b="1" dirty="0">
                <a:solidFill>
                  <a:srgbClr val="990000"/>
                </a:solidFill>
                <a:latin typeface="Calibri" pitchFamily="34" charset="0"/>
              </a:rPr>
              <a:t>based on:</a:t>
            </a:r>
          </a:p>
          <a:p>
            <a:pPr marL="457200" indent="-273050" eaLnBrk="0" hangingPunct="0">
              <a:spcBef>
                <a:spcPts val="1200"/>
              </a:spcBef>
              <a:buClr>
                <a:schemeClr val="accent2">
                  <a:lumMod val="75000"/>
                </a:schemeClr>
              </a:buClr>
              <a:buSzPct val="90000"/>
              <a:buFont typeface="Wingdings" pitchFamily="2" charset="2"/>
              <a:buChar char="§"/>
            </a:pPr>
            <a:r>
              <a:rPr lang="en-US" altLang="ja-JP" sz="2200" dirty="0" smtClean="0">
                <a:latin typeface="Calibri" pitchFamily="34" charset="0"/>
              </a:rPr>
              <a:t>Assessment </a:t>
            </a:r>
            <a:r>
              <a:rPr lang="en-US" altLang="ja-JP" sz="2200" dirty="0">
                <a:latin typeface="Calibri" pitchFamily="34" charset="0"/>
              </a:rPr>
              <a:t>of </a:t>
            </a:r>
            <a:r>
              <a:rPr lang="en-US" altLang="ja-JP" sz="2200" dirty="0" smtClean="0">
                <a:latin typeface="Calibri" pitchFamily="34" charset="0"/>
              </a:rPr>
              <a:t>hazards/threats </a:t>
            </a:r>
            <a:r>
              <a:rPr lang="en-US" altLang="ja-JP" sz="2200" dirty="0">
                <a:latin typeface="Calibri" pitchFamily="34" charset="0"/>
              </a:rPr>
              <a:t>the community </a:t>
            </a:r>
            <a:r>
              <a:rPr lang="en-US" altLang="ja-JP" sz="2200" dirty="0" smtClean="0">
                <a:latin typeface="Calibri" pitchFamily="34" charset="0"/>
              </a:rPr>
              <a:t>may face</a:t>
            </a:r>
            <a:endParaRPr lang="en-US" altLang="ja-JP" sz="2200" dirty="0">
              <a:latin typeface="Calibri" pitchFamily="34" charset="0"/>
            </a:endParaRPr>
          </a:p>
          <a:p>
            <a:pPr marL="457200" indent="-273050" eaLnBrk="0" hangingPunct="0">
              <a:spcBef>
                <a:spcPts val="1200"/>
              </a:spcBef>
              <a:buClr>
                <a:schemeClr val="accent2">
                  <a:lumMod val="75000"/>
                </a:schemeClr>
              </a:buClr>
              <a:buSzPct val="90000"/>
              <a:buFont typeface="Wingdings" pitchFamily="2" charset="2"/>
              <a:buChar char="§"/>
            </a:pPr>
            <a:r>
              <a:rPr lang="en-US" altLang="ja-JP" sz="2200" dirty="0" smtClean="0">
                <a:latin typeface="Calibri" pitchFamily="34" charset="0"/>
              </a:rPr>
              <a:t>Exploration </a:t>
            </a:r>
            <a:r>
              <a:rPr lang="en-US" altLang="ja-JP" sz="2200" dirty="0">
                <a:latin typeface="Calibri" pitchFamily="34" charset="0"/>
              </a:rPr>
              <a:t>of “What If</a:t>
            </a:r>
            <a:r>
              <a:rPr lang="ja-JP" altLang="en-US" sz="2200" dirty="0">
                <a:latin typeface="Calibri" pitchFamily="34" charset="0"/>
              </a:rPr>
              <a:t>”</a:t>
            </a:r>
            <a:r>
              <a:rPr lang="en-US" altLang="ja-JP" sz="2200" dirty="0">
                <a:latin typeface="Calibri" pitchFamily="34" charset="0"/>
              </a:rPr>
              <a:t> situations related to </a:t>
            </a:r>
            <a:r>
              <a:rPr lang="en-US" altLang="ja-JP" sz="2200" dirty="0" smtClean="0">
                <a:latin typeface="Calibri" pitchFamily="34" charset="0"/>
              </a:rPr>
              <a:t>those threats </a:t>
            </a:r>
            <a:r>
              <a:rPr lang="en-US" altLang="ja-JP" sz="2200" dirty="0">
                <a:latin typeface="Calibri" pitchFamily="34" charset="0"/>
              </a:rPr>
              <a:t>or </a:t>
            </a:r>
            <a:r>
              <a:rPr lang="en-US" altLang="ja-JP" sz="2200" dirty="0" smtClean="0">
                <a:latin typeface="Calibri" pitchFamily="34" charset="0"/>
              </a:rPr>
              <a:t>hazards</a:t>
            </a:r>
            <a:endParaRPr lang="en-US" sz="2200" dirty="0" smtClean="0">
              <a:latin typeface="Calibri" pitchFamily="34" charset="0"/>
            </a:endParaRPr>
          </a:p>
          <a:p>
            <a:pPr marL="457200" indent="-273050" eaLnBrk="0" hangingPunct="0">
              <a:spcBef>
                <a:spcPts val="1200"/>
              </a:spcBef>
              <a:buClr>
                <a:schemeClr val="accent2">
                  <a:lumMod val="75000"/>
                </a:schemeClr>
              </a:buClr>
              <a:buSzPct val="90000"/>
              <a:buFont typeface="Wingdings" pitchFamily="2" charset="2"/>
              <a:buChar char="§"/>
            </a:pPr>
            <a:r>
              <a:rPr lang="en-US" sz="2200" dirty="0" smtClean="0">
                <a:latin typeface="Calibri" pitchFamily="34" charset="0"/>
              </a:rPr>
              <a:t>Examination </a:t>
            </a:r>
            <a:r>
              <a:rPr lang="en-US" sz="2200" dirty="0">
                <a:latin typeface="Calibri" pitchFamily="34" charset="0"/>
              </a:rPr>
              <a:t>of </a:t>
            </a:r>
            <a:r>
              <a:rPr lang="en-US" sz="2200" dirty="0" smtClean="0">
                <a:latin typeface="Calibri" pitchFamily="34" charset="0"/>
              </a:rPr>
              <a:t>goals and actions </a:t>
            </a:r>
            <a:r>
              <a:rPr lang="en-US" sz="2200" dirty="0">
                <a:latin typeface="Calibri" pitchFamily="34" charset="0"/>
              </a:rPr>
              <a:t>that can help your community respond </a:t>
            </a:r>
            <a:r>
              <a:rPr lang="en-US" sz="2200" dirty="0" smtClean="0">
                <a:latin typeface="Calibri" pitchFamily="34" charset="0"/>
              </a:rPr>
              <a:t>effectively</a:t>
            </a:r>
            <a:endParaRPr lang="en-US" sz="2200" dirty="0">
              <a:latin typeface="Calibri" pitchFamily="34" charset="0"/>
            </a:endParaRPr>
          </a:p>
          <a:p>
            <a:pPr eaLnBrk="0" hangingPunct="0">
              <a:spcBef>
                <a:spcPts val="2000"/>
              </a:spcBef>
              <a:buClr>
                <a:srgbClr val="A6A6A6"/>
              </a:buClr>
              <a:buSzPct val="90000"/>
              <a:buFont typeface="Wingdings" pitchFamily="2" charset="2"/>
              <a:buChar char="§"/>
            </a:pPr>
            <a:endParaRPr lang="en-US" dirty="0">
              <a:solidFill>
                <a:srgbClr val="262626"/>
              </a:solidFill>
              <a:latin typeface="Calibri" pitchFamily="34" charset="0"/>
            </a:endParaRPr>
          </a:p>
        </p:txBody>
      </p:sp>
      <p:pic>
        <p:nvPicPr>
          <p:cNvPr id="21508" name="Picture 5" descr="C:\Users\work\AppData\Local\Microsoft\Windows\Temporary Internet Files\Content.IE5\VQANABMN\MP910216359[1].png"/>
          <p:cNvPicPr>
            <a:picLocks noChangeAspect="1" noChangeArrowheads="1"/>
          </p:cNvPicPr>
          <p:nvPr/>
        </p:nvPicPr>
        <p:blipFill>
          <a:blip r:embed="rId3"/>
          <a:srcRect/>
          <a:stretch>
            <a:fillRect/>
          </a:stretch>
        </p:blipFill>
        <p:spPr bwMode="auto">
          <a:xfrm>
            <a:off x="-49213" y="2074409"/>
            <a:ext cx="3125788" cy="2722562"/>
          </a:xfrm>
          <a:prstGeom prst="rect">
            <a:avLst/>
          </a:prstGeom>
          <a:noFill/>
          <a:ln w="9525">
            <a:noFill/>
            <a:miter lim="800000"/>
            <a:headEnd/>
            <a:tailEnd/>
          </a:ln>
        </p:spPr>
      </p:pic>
      <p:sp>
        <p:nvSpPr>
          <p:cNvPr id="21509" name="Slide Number Placeholder 1"/>
          <p:cNvSpPr>
            <a:spLocks noGrp="1"/>
          </p:cNvSpPr>
          <p:nvPr>
            <p:ph type="sldNum" sz="quarter" idx="12"/>
          </p:nvPr>
        </p:nvSpPr>
        <p:spPr bwMode="auto">
          <a:noFill/>
          <a:ln>
            <a:miter lim="800000"/>
            <a:headEnd/>
            <a:tailEnd/>
          </a:ln>
        </p:spPr>
        <p:txBody>
          <a:bodyPr/>
          <a:lstStyle/>
          <a:p>
            <a:fld id="{EC53EA14-83D5-469B-B8BB-A1314A449899}" type="slidenum">
              <a:rPr lang="en-US" smtClean="0">
                <a:ea typeface="ＭＳ Ｐゴシック" pitchFamily="34" charset="-128"/>
              </a:rPr>
              <a:pPr/>
              <a:t>4</a:t>
            </a:fld>
            <a:endParaRPr lang="en-US" dirty="0" smtClean="0">
              <a:ea typeface="ＭＳ Ｐゴシック" pitchFamily="34" charset="-128"/>
            </a:endParaRPr>
          </a:p>
        </p:txBody>
      </p:sp>
    </p:spTree>
  </p:cSld>
  <p:clrMapOvr>
    <a:masterClrMapping/>
  </p:clrMapOvr>
  <p:transition spd="slow" advClick="0" advTm="1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p:txBody>
          <a:bodyPr wrap="square" numCol="1" anchorCtr="0" compatLnSpc="1">
            <a:prstTxWarp prst="textNoShape">
              <a:avLst/>
            </a:prstTxWarp>
            <a:normAutofit/>
          </a:bodyPr>
          <a:lstStyle/>
          <a:p>
            <a:r>
              <a:rPr lang="en-US" sz="3800" dirty="0" smtClean="0"/>
              <a:t>Stages of Scenario Planning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6451704"/>
              </p:ext>
            </p:extLst>
          </p:nvPr>
        </p:nvGraphicFramePr>
        <p:xfrm>
          <a:off x="284163" y="1781174"/>
          <a:ext cx="8574087" cy="507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TextBox 1"/>
          <p:cNvSpPr txBox="1">
            <a:spLocks noChangeArrowheads="1"/>
          </p:cNvSpPr>
          <p:nvPr/>
        </p:nvSpPr>
        <p:spPr bwMode="auto">
          <a:xfrm>
            <a:off x="449263" y="6394450"/>
            <a:ext cx="2522537" cy="276225"/>
          </a:xfrm>
          <a:prstGeom prst="rect">
            <a:avLst/>
          </a:prstGeom>
          <a:noFill/>
          <a:ln w="9525">
            <a:noFill/>
            <a:miter lim="800000"/>
            <a:headEnd/>
            <a:tailEnd/>
          </a:ln>
        </p:spPr>
        <p:txBody>
          <a:bodyPr wrap="none">
            <a:spAutoFit/>
          </a:bodyPr>
          <a:lstStyle/>
          <a:p>
            <a:r>
              <a:rPr lang="en-US" sz="1200" dirty="0"/>
              <a:t>Adapted from: JISC InfoNet, 2011.</a:t>
            </a:r>
          </a:p>
        </p:txBody>
      </p:sp>
      <p:sp>
        <p:nvSpPr>
          <p:cNvPr id="22533" name="Slide Number Placeholder 1"/>
          <p:cNvSpPr>
            <a:spLocks noGrp="1"/>
          </p:cNvSpPr>
          <p:nvPr>
            <p:ph type="sldNum" sz="quarter" idx="12"/>
          </p:nvPr>
        </p:nvSpPr>
        <p:spPr bwMode="auto">
          <a:noFill/>
          <a:ln>
            <a:miter lim="800000"/>
            <a:headEnd/>
            <a:tailEnd/>
          </a:ln>
        </p:spPr>
        <p:txBody>
          <a:bodyPr/>
          <a:lstStyle/>
          <a:p>
            <a:fld id="{4A9D6E23-7C7F-451E-8084-B98144D50BF0}" type="slidenum">
              <a:rPr lang="en-US" smtClean="0">
                <a:ea typeface="ＭＳ Ｐゴシック" pitchFamily="34" charset="-128"/>
              </a:rPr>
              <a:pPr/>
              <a:t>5</a:t>
            </a:fld>
            <a:endParaRPr lang="en-US" dirty="0" smtClean="0">
              <a:ea typeface="ＭＳ Ｐゴシック" pitchFamily="34" charset="-128"/>
            </a:endParaRPr>
          </a:p>
        </p:txBody>
      </p:sp>
    </p:spTree>
  </p:cSld>
  <p:clrMapOvr>
    <a:masterClrMapping/>
  </p:clrMapOvr>
  <p:transition spd="slow" advClick="0" advTm="1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p:cNvSpPr>
          <p:nvPr>
            <p:ph type="title" idx="4294967295"/>
          </p:nvPr>
        </p:nvSpPr>
        <p:spPr bwMode="auto">
          <a:solidFill>
            <a:srgbClr val="262626">
              <a:alpha val="70195"/>
            </a:srgbClr>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pPr>
              <a:defRPr/>
            </a:pPr>
            <a:r>
              <a:rPr lang="en-US" sz="3600" dirty="0" smtClean="0"/>
              <a:t>Scenario Planning: </a:t>
            </a:r>
            <a:br>
              <a:rPr lang="en-US" sz="3600" dirty="0" smtClean="0"/>
            </a:br>
            <a:r>
              <a:rPr lang="en-US" sz="3600" dirty="0" smtClean="0"/>
              <a:t>Working Up to Goals and Actions</a:t>
            </a:r>
            <a:endParaRPr lang="en-US" dirty="0" smtClean="0"/>
          </a:p>
        </p:txBody>
      </p:sp>
      <p:sp>
        <p:nvSpPr>
          <p:cNvPr id="3" name="Rectangle 3"/>
          <p:cNvSpPr>
            <a:spLocks noGrp="1"/>
          </p:cNvSpPr>
          <p:nvPr>
            <p:ph type="body" idx="4294967295"/>
          </p:nvPr>
        </p:nvSpPr>
        <p:spPr>
          <a:xfrm>
            <a:off x="1479550" y="1600200"/>
            <a:ext cx="7378700" cy="3992563"/>
          </a:xfrm>
        </p:spPr>
        <p:txBody>
          <a:bodyPr/>
          <a:lstStyle/>
          <a:p>
            <a:endParaRPr lang="en-US" sz="2000" dirty="0" smtClean="0">
              <a:solidFill>
                <a:schemeClr val="tx1"/>
              </a:solidFill>
            </a:endParaRPr>
          </a:p>
          <a:p>
            <a:endParaRPr lang="en-US" sz="2000" dirty="0" smtClean="0"/>
          </a:p>
        </p:txBody>
      </p:sp>
      <p:pic>
        <p:nvPicPr>
          <p:cNvPr id="24580" name="Picture 4" descr="C:\Users\work\AppData\Local\Microsoft\Windows\Temporary Internet Files\Content.IE5\7ZG8TMY3\MP900437217[1].jpg"/>
          <p:cNvPicPr>
            <a:picLocks noChangeAspect="1" noChangeArrowheads="1"/>
          </p:cNvPicPr>
          <p:nvPr/>
        </p:nvPicPr>
        <p:blipFill>
          <a:blip r:embed="rId3"/>
          <a:srcRect/>
          <a:stretch>
            <a:fillRect/>
          </a:stretch>
        </p:blipFill>
        <p:spPr bwMode="auto">
          <a:xfrm>
            <a:off x="479425" y="2108200"/>
            <a:ext cx="2597150" cy="3892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46714" y="2249714"/>
            <a:ext cx="5052786" cy="1815882"/>
          </a:xfrm>
          <a:prstGeom prst="rect">
            <a:avLst/>
          </a:prstGeom>
          <a:noFill/>
        </p:spPr>
        <p:txBody>
          <a:bodyPr wrap="square" rtlCol="0">
            <a:spAutoFit/>
          </a:bodyPr>
          <a:lstStyle/>
          <a:p>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FLOOD! </a:t>
            </a:r>
          </a:p>
          <a:p>
            <a:endParaRPr lang="en-US" sz="3400" dirty="0" smtClean="0"/>
          </a:p>
          <a:p>
            <a:r>
              <a:rPr lang="en-US" sz="3400" dirty="0" smtClean="0"/>
              <a:t>How will you respond?</a:t>
            </a:r>
            <a:endParaRPr lang="en-US" sz="3400" dirty="0"/>
          </a:p>
        </p:txBody>
      </p:sp>
    </p:spTree>
  </p:cSld>
  <p:clrMapOvr>
    <a:masterClrMapping/>
  </p:clrMapOvr>
  <p:transition spd="slow" advClick="0" advTm="1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bwMode="auto">
          <a:solidFill>
            <a:srgbClr val="262626">
              <a:alpha val="70195"/>
            </a:srgbClr>
          </a:solidFill>
        </p:spPr>
        <p:txBody>
          <a:bodyPr wrap="square" numCol="1" anchorCtr="0" compatLnSpc="1">
            <a:prstTxWarp prst="textNoShape">
              <a:avLst/>
            </a:prstTxWarp>
          </a:bodyPr>
          <a:lstStyle/>
          <a:p>
            <a:r>
              <a:rPr lang="en-US" dirty="0" smtClean="0"/>
              <a:t>Flood Scenario Debrief</a:t>
            </a:r>
          </a:p>
        </p:txBody>
      </p:sp>
      <p:sp>
        <p:nvSpPr>
          <p:cNvPr id="25603" name="Rectangle 3"/>
          <p:cNvSpPr>
            <a:spLocks noGrp="1"/>
          </p:cNvSpPr>
          <p:nvPr>
            <p:ph type="body" idx="4294967295"/>
          </p:nvPr>
        </p:nvSpPr>
        <p:spPr>
          <a:xfrm>
            <a:off x="3294063" y="2171700"/>
            <a:ext cx="5564186" cy="3992563"/>
          </a:xfrm>
        </p:spPr>
        <p:txBody>
          <a:bodyPr/>
          <a:lstStyle/>
          <a:p>
            <a:pPr marL="0" indent="0">
              <a:buClr>
                <a:schemeClr val="accent2">
                  <a:lumMod val="75000"/>
                </a:schemeClr>
              </a:buClr>
              <a:buNone/>
            </a:pPr>
            <a:r>
              <a:rPr lang="en-US" sz="3000" b="1" dirty="0" smtClean="0">
                <a:solidFill>
                  <a:schemeClr val="tx1"/>
                </a:solidFill>
              </a:rPr>
              <a:t>DISCUSSION.</a:t>
            </a:r>
          </a:p>
          <a:p>
            <a:pPr>
              <a:buClr>
                <a:schemeClr val="tx1"/>
              </a:buClr>
              <a:buFont typeface="Wingdings" charset="2"/>
              <a:buChar char="Ø"/>
            </a:pPr>
            <a:r>
              <a:rPr lang="en-US" sz="3000" dirty="0" smtClean="0">
                <a:solidFill>
                  <a:srgbClr val="990000"/>
                </a:solidFill>
              </a:rPr>
              <a:t>What went well?</a:t>
            </a:r>
          </a:p>
          <a:p>
            <a:pPr>
              <a:buClr>
                <a:schemeClr val="tx1"/>
              </a:buClr>
              <a:buFont typeface="Wingdings" charset="2"/>
              <a:buChar char="Ø"/>
            </a:pPr>
            <a:r>
              <a:rPr lang="en-US" sz="3000" dirty="0" smtClean="0">
                <a:solidFill>
                  <a:srgbClr val="990000"/>
                </a:solidFill>
              </a:rPr>
              <a:t>What didn’t go well?</a:t>
            </a:r>
          </a:p>
          <a:p>
            <a:pPr>
              <a:buClr>
                <a:schemeClr val="tx1"/>
              </a:buClr>
              <a:buFont typeface="Wingdings" charset="2"/>
              <a:buChar char="Ø"/>
            </a:pPr>
            <a:r>
              <a:rPr lang="en-US" sz="3000" dirty="0" smtClean="0">
                <a:solidFill>
                  <a:srgbClr val="990000"/>
                </a:solidFill>
              </a:rPr>
              <a:t>Did you identify solid goals?</a:t>
            </a:r>
          </a:p>
          <a:p>
            <a:pPr>
              <a:buClr>
                <a:schemeClr val="tx1"/>
              </a:buClr>
              <a:buFont typeface="Wingdings" charset="2"/>
              <a:buChar char="Ø"/>
            </a:pPr>
            <a:r>
              <a:rPr lang="en-US" sz="3000" dirty="0" smtClean="0">
                <a:solidFill>
                  <a:srgbClr val="990000"/>
                </a:solidFill>
              </a:rPr>
              <a:t>Did you have the resources you needed</a:t>
            </a:r>
            <a:r>
              <a:rPr lang="en-US" sz="3000" dirty="0" smtClean="0">
                <a:solidFill>
                  <a:srgbClr val="990000"/>
                </a:solidFill>
              </a:rPr>
              <a:t>?</a:t>
            </a:r>
          </a:p>
          <a:p>
            <a:pPr>
              <a:buClr>
                <a:schemeClr val="tx1"/>
              </a:buClr>
              <a:buFont typeface="Wingdings" charset="2"/>
              <a:buChar char="Ø"/>
            </a:pPr>
            <a:r>
              <a:rPr lang="en-US" sz="3000" dirty="0" smtClean="0">
                <a:solidFill>
                  <a:srgbClr val="990000"/>
                </a:solidFill>
              </a:rPr>
              <a:t>What </a:t>
            </a:r>
            <a:r>
              <a:rPr lang="en-US" sz="3000" dirty="0">
                <a:solidFill>
                  <a:srgbClr val="990000"/>
                </a:solidFill>
              </a:rPr>
              <a:t>q</a:t>
            </a:r>
            <a:r>
              <a:rPr lang="en-US" sz="3000" dirty="0" smtClean="0">
                <a:solidFill>
                  <a:srgbClr val="990000"/>
                </a:solidFill>
              </a:rPr>
              <a:t>uestions did this raise?  </a:t>
            </a:r>
            <a:endParaRPr lang="en-US" sz="3000" dirty="0" smtClean="0">
              <a:solidFill>
                <a:srgbClr val="990000"/>
              </a:solidFill>
            </a:endParaRPr>
          </a:p>
        </p:txBody>
      </p:sp>
      <p:pic>
        <p:nvPicPr>
          <p:cNvPr id="25604" name="Picture 4" descr="C:\Users\work\AppData\Local\Microsoft\Windows\Temporary Internet Files\Content.IE5\R54WRB7J\MP90040386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70" y="2171700"/>
            <a:ext cx="2273980" cy="1515395"/>
          </a:xfrm>
          <a:prstGeom prst="rect">
            <a:avLst/>
          </a:prstGeom>
          <a:ln>
            <a:noFill/>
          </a:ln>
          <a:effectLst>
            <a:reflection blurRad="12700" stA="30000" endPos="30000" dist="5000" dir="5400000" sy="-100000" algn="bl" rotWithShape="0"/>
          </a:effectLst>
          <a:scene3d>
            <a:camera prst="perspectiveContrastingLeftFacing">
              <a:rot lat="300000" lon="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idx="4294967295"/>
          </p:nvPr>
        </p:nvSpPr>
        <p:spPr bwMode="auto">
          <a:solidFill>
            <a:srgbClr val="262626">
              <a:alpha val="70195"/>
            </a:srgbClr>
          </a:solidFill>
        </p:spPr>
        <p:txBody>
          <a:bodyPr wrap="square" numCol="1" anchorCtr="0" compatLnSpc="1">
            <a:prstTxWarp prst="textNoShape">
              <a:avLst/>
            </a:prstTxWarp>
          </a:bodyPr>
          <a:lstStyle/>
          <a:p>
            <a:r>
              <a:rPr lang="en-US" dirty="0" smtClean="0"/>
              <a:t>Thinking about Your Plan</a:t>
            </a:r>
          </a:p>
        </p:txBody>
      </p:sp>
      <p:sp>
        <p:nvSpPr>
          <p:cNvPr id="98307" name="Rectangle 3"/>
          <p:cNvSpPr>
            <a:spLocks noGrp="1"/>
          </p:cNvSpPr>
          <p:nvPr>
            <p:ph type="body" idx="4294967295"/>
          </p:nvPr>
        </p:nvSpPr>
        <p:spPr>
          <a:xfrm>
            <a:off x="471714" y="2260602"/>
            <a:ext cx="8386535" cy="3980542"/>
          </a:xfrm>
        </p:spPr>
        <p:txBody>
          <a:bodyPr/>
          <a:lstStyle/>
          <a:p>
            <a:pPr marL="179705" indent="0">
              <a:buClr>
                <a:schemeClr val="accent2">
                  <a:lumMod val="75000"/>
                </a:schemeClr>
              </a:buClr>
              <a:buNone/>
            </a:pPr>
            <a:r>
              <a:rPr lang="en-US" sz="3000" b="1" dirty="0" smtClean="0"/>
              <a:t>DISCUSSION. </a:t>
            </a:r>
          </a:p>
          <a:p>
            <a:pPr marL="636905" indent="-457200">
              <a:buClr>
                <a:schemeClr val="tx1"/>
              </a:buClr>
              <a:buFont typeface="Wingdings" charset="2"/>
              <a:buChar char="Ø"/>
            </a:pPr>
            <a:r>
              <a:rPr lang="en-US" sz="3000" dirty="0" smtClean="0">
                <a:solidFill>
                  <a:schemeClr val="accent1"/>
                </a:solidFill>
              </a:rPr>
              <a:t>What top hazards did you identify in Step Two?</a:t>
            </a:r>
          </a:p>
          <a:p>
            <a:pPr marL="636905" indent="-457200">
              <a:buClr>
                <a:schemeClr val="tx1"/>
              </a:buClr>
              <a:buFont typeface="Wingdings" charset="2"/>
              <a:buChar char="Ø"/>
            </a:pPr>
            <a:r>
              <a:rPr lang="en-US" sz="3000" dirty="0" smtClean="0">
                <a:solidFill>
                  <a:schemeClr val="accent1"/>
                </a:solidFill>
              </a:rPr>
              <a:t>What needs to happen to respond to these hazards?</a:t>
            </a:r>
          </a:p>
        </p:txBody>
      </p:sp>
      <p:pic>
        <p:nvPicPr>
          <p:cNvPr id="98310" name="Picture 6" descr="C:\Documents and Settings\rachelw\Local Settings\Temporary Internet Files\Content.IE5\NCBIYA01\MP900438482[1].jpg"/>
          <p:cNvPicPr>
            <a:picLocks noChangeAspect="1" noChangeArrowheads="1"/>
          </p:cNvPicPr>
          <p:nvPr/>
        </p:nvPicPr>
        <p:blipFill>
          <a:blip r:embed="rId3"/>
          <a:srcRect/>
          <a:stretch>
            <a:fillRect/>
          </a:stretch>
        </p:blipFill>
        <p:spPr bwMode="auto">
          <a:xfrm>
            <a:off x="6262007" y="4836888"/>
            <a:ext cx="2596243" cy="17382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Click="0" advTm="1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592138"/>
            <a:ext cx="8574087" cy="968375"/>
          </a:xfrm>
        </p:spPr>
        <p:txBody>
          <a:bodyPr>
            <a:normAutofit/>
          </a:bodyPr>
          <a:lstStyle/>
          <a:p>
            <a:r>
              <a:rPr lang="en-US" dirty="0" smtClean="0"/>
              <a:t>Emergency Support Functions</a:t>
            </a:r>
            <a:endParaRPr lang="en-US" sz="3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6461407"/>
              </p:ext>
            </p:extLst>
          </p:nvPr>
        </p:nvGraphicFramePr>
        <p:xfrm>
          <a:off x="1406072" y="2757714"/>
          <a:ext cx="6395357" cy="3668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33B00131-0B7E-4783-BD39-EB6CBB942EF8}" type="slidenum">
              <a:rPr lang="en-US" smtClean="0"/>
              <a:pPr>
                <a:defRPr/>
              </a:pPr>
              <a:t>9</a:t>
            </a:fld>
            <a:endParaRPr lang="en-US" dirty="0"/>
          </a:p>
        </p:txBody>
      </p:sp>
      <p:sp>
        <p:nvSpPr>
          <p:cNvPr id="3" name="Rectangle 2"/>
          <p:cNvSpPr/>
          <p:nvPr/>
        </p:nvSpPr>
        <p:spPr>
          <a:xfrm>
            <a:off x="380998" y="1964789"/>
            <a:ext cx="8283121" cy="461665"/>
          </a:xfrm>
          <a:prstGeom prst="rect">
            <a:avLst/>
          </a:prstGeom>
        </p:spPr>
        <p:txBody>
          <a:bodyPr wrap="square">
            <a:spAutoFit/>
          </a:bodyPr>
          <a:lstStyle/>
          <a:p>
            <a:r>
              <a:rPr lang="en-US" b="1" dirty="0"/>
              <a:t>Which of </a:t>
            </a:r>
            <a:r>
              <a:rPr lang="en-US" b="1" dirty="0" smtClean="0"/>
              <a:t>these should </a:t>
            </a:r>
            <a:r>
              <a:rPr lang="en-US" b="1" dirty="0"/>
              <a:t>become </a:t>
            </a:r>
            <a:r>
              <a:rPr lang="en-US" b="1" dirty="0" smtClean="0"/>
              <a:t>part </a:t>
            </a:r>
            <a:r>
              <a:rPr lang="en-US" b="1" dirty="0"/>
              <a:t>of </a:t>
            </a:r>
            <a:r>
              <a:rPr lang="en-US" b="1" dirty="0" smtClean="0"/>
              <a:t>your goals</a:t>
            </a:r>
            <a:r>
              <a:rPr lang="en-US" b="1" dirty="0"/>
              <a:t>?</a:t>
            </a:r>
          </a:p>
        </p:txBody>
      </p:sp>
    </p:spTree>
    <p:extLst>
      <p:ext uri="{BB962C8B-B14F-4D97-AF65-F5344CB8AC3E}">
        <p14:creationId xmlns:p14="http://schemas.microsoft.com/office/powerpoint/2010/main" val="3037730923"/>
      </p:ext>
    </p:extLst>
  </p:cSld>
  <p:clrMapOvr>
    <a:masterClrMapping/>
  </p:clrMapOvr>
  <p:transition spd="slow" advClick="0" advTm="1000"/>
  <p:timing>
    <p:tnLst>
      <p:par>
        <p:cTn id="1" dur="indefinite" restart="never" nodeType="tmRoot"/>
      </p:par>
    </p:tnLst>
  </p:timing>
</p:sld>
</file>

<file path=ppt/theme/theme1.xml><?xml version="1.0" encoding="utf-8"?>
<a:theme xmlns:a="http://schemas.openxmlformats.org/drawingml/2006/main" name="ReadyCommunity">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ReadyCommunity</Template>
  <TotalTime>6390</TotalTime>
  <Words>3004</Words>
  <Application>Microsoft Office PowerPoint</Application>
  <PresentationFormat>On-screen Show (4:3)</PresentationFormat>
  <Paragraphs>260</Paragraphs>
  <Slides>19</Slides>
  <Notes>18</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ReadyCommunity</vt:lpstr>
      <vt:lpstr>Office Theme</vt:lpstr>
      <vt:lpstr>Building Disaster-Resilient Places</vt:lpstr>
      <vt:lpstr>A Review of What is Involved</vt:lpstr>
      <vt:lpstr>Overview</vt:lpstr>
      <vt:lpstr>Scenario Planning: What is It?</vt:lpstr>
      <vt:lpstr>Stages of Scenario Planning</vt:lpstr>
      <vt:lpstr>Scenario Planning:  Working Up to Goals and Actions</vt:lpstr>
      <vt:lpstr>Flood Scenario Debrief</vt:lpstr>
      <vt:lpstr>Thinking about Your Plan</vt:lpstr>
      <vt:lpstr>Emergency Support Functions</vt:lpstr>
      <vt:lpstr>Developing Goals</vt:lpstr>
      <vt:lpstr>SMART Goals</vt:lpstr>
      <vt:lpstr>SMART Goal Example</vt:lpstr>
      <vt:lpstr>SMART Goal:  Example</vt:lpstr>
      <vt:lpstr>Getting to Work on SMART Goals</vt:lpstr>
      <vt:lpstr>Thinking through  Goals &amp; Actions</vt:lpstr>
      <vt:lpstr>Ready to CreateYour Actions</vt:lpstr>
      <vt:lpstr>Homework: Refining Goals and Actions</vt:lpstr>
      <vt:lpstr>Questions and Next Steps</vt:lpstr>
      <vt:lpstr>Contact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ReadyCommunity</dc:title>
  <dc:creator>cld</dc:creator>
  <cp:lastModifiedBy>Extension Service</cp:lastModifiedBy>
  <cp:revision>386</cp:revision>
  <cp:lastPrinted>2012-01-24T20:08:38Z</cp:lastPrinted>
  <dcterms:created xsi:type="dcterms:W3CDTF">2012-04-17T21:48:05Z</dcterms:created>
  <dcterms:modified xsi:type="dcterms:W3CDTF">2013-10-07T21:24:49Z</dcterms:modified>
</cp:coreProperties>
</file>