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9184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7" d="100"/>
          <a:sy n="17" d="100"/>
        </p:scale>
        <p:origin x="18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985936"/>
            <a:ext cx="27980640" cy="12733867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9210869"/>
            <a:ext cx="24688800" cy="8830731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2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947334"/>
            <a:ext cx="709803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947334"/>
            <a:ext cx="20882610" cy="3099646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118611"/>
            <a:ext cx="28392120" cy="1521459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4477144"/>
            <a:ext cx="28392120" cy="80009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4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4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947342"/>
            <a:ext cx="2839212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966203"/>
            <a:ext cx="13926024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3360400"/>
            <a:ext cx="13926024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966203"/>
            <a:ext cx="13994608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3360400"/>
            <a:ext cx="13994608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2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266275"/>
            <a:ext cx="16664940" cy="25992667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266275"/>
            <a:ext cx="16664940" cy="25992667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947342"/>
            <a:ext cx="283921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9736667"/>
            <a:ext cx="283921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FC7F-3038-4A94-A956-4B099BF3A432}" type="datetimeFigureOut">
              <a:rPr lang="en-US" smtClean="0"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3900542"/>
            <a:ext cx="111099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[Template for Business and Resource Listing]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739010"/>
              </p:ext>
            </p:extLst>
          </p:nvPr>
        </p:nvGraphicFramePr>
        <p:xfrm>
          <a:off x="731518" y="2578938"/>
          <a:ext cx="31181041" cy="32820864"/>
        </p:xfrm>
        <a:graphic>
          <a:graphicData uri="http://schemas.openxmlformats.org/drawingml/2006/table">
            <a:tbl>
              <a:tblPr firstRow="1" la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9272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b="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b="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9272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19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8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[Template for Business and Resource Listing]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Businesses</dc:title>
  <dc:creator>Shideler, Dave</dc:creator>
  <cp:lastModifiedBy>Langford, Grace</cp:lastModifiedBy>
  <cp:revision>6</cp:revision>
  <dcterms:created xsi:type="dcterms:W3CDTF">2019-01-23T19:10:55Z</dcterms:created>
  <dcterms:modified xsi:type="dcterms:W3CDTF">2023-11-29T19:13:21Z</dcterms:modified>
</cp:coreProperties>
</file>