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918400" cy="3657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7" d="100"/>
          <a:sy n="17" d="100"/>
        </p:scale>
        <p:origin x="183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5985936"/>
            <a:ext cx="27980640" cy="12733867"/>
          </a:xfrm>
        </p:spPr>
        <p:txBody>
          <a:bodyPr anchor="b"/>
          <a:lstStyle>
            <a:lvl1pPr algn="ctr">
              <a:defRPr sz="2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19210869"/>
            <a:ext cx="24688800" cy="8830731"/>
          </a:xfrm>
        </p:spPr>
        <p:txBody>
          <a:bodyPr/>
          <a:lstStyle>
            <a:lvl1pPr marL="0" indent="0" algn="ctr">
              <a:buNone/>
              <a:defRPr sz="8640"/>
            </a:lvl1pPr>
            <a:lvl2pPr marL="1645920" indent="0" algn="ctr">
              <a:buNone/>
              <a:defRPr sz="7200"/>
            </a:lvl2pPr>
            <a:lvl3pPr marL="3291840" indent="0" algn="ctr">
              <a:buNone/>
              <a:defRPr sz="6480"/>
            </a:lvl3pPr>
            <a:lvl4pPr marL="4937760" indent="0" algn="ctr">
              <a:buNone/>
              <a:defRPr sz="5760"/>
            </a:lvl4pPr>
            <a:lvl5pPr marL="6583680" indent="0" algn="ctr">
              <a:buNone/>
              <a:defRPr sz="5760"/>
            </a:lvl5pPr>
            <a:lvl6pPr marL="8229600" indent="0" algn="ctr">
              <a:buNone/>
              <a:defRPr sz="5760"/>
            </a:lvl6pPr>
            <a:lvl7pPr marL="9875520" indent="0" algn="ctr">
              <a:buNone/>
              <a:defRPr sz="5760"/>
            </a:lvl7pPr>
            <a:lvl8pPr marL="11521440" indent="0" algn="ctr">
              <a:buNone/>
              <a:defRPr sz="5760"/>
            </a:lvl8pPr>
            <a:lvl9pPr marL="13167360" indent="0" algn="ctr">
              <a:buNone/>
              <a:defRPr sz="5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EFC7F-3038-4A94-A956-4B099BF3A432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13BBA-5C1D-4D94-8C16-643F1EAF5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925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EFC7F-3038-4A94-A956-4B099BF3A432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13BBA-5C1D-4D94-8C16-643F1EAF5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25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1947334"/>
            <a:ext cx="7098030" cy="3099646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1947334"/>
            <a:ext cx="20882610" cy="3099646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EFC7F-3038-4A94-A956-4B099BF3A432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13BBA-5C1D-4D94-8C16-643F1EAF5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509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EFC7F-3038-4A94-A956-4B099BF3A432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13BBA-5C1D-4D94-8C16-643F1EAF5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772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9118611"/>
            <a:ext cx="28392120" cy="15214597"/>
          </a:xfrm>
        </p:spPr>
        <p:txBody>
          <a:bodyPr anchor="b"/>
          <a:lstStyle>
            <a:lvl1pPr>
              <a:defRPr sz="2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24477144"/>
            <a:ext cx="28392120" cy="8000997"/>
          </a:xfrm>
        </p:spPr>
        <p:txBody>
          <a:bodyPr/>
          <a:lstStyle>
            <a:lvl1pPr marL="0" indent="0">
              <a:buNone/>
              <a:defRPr sz="8640">
                <a:solidFill>
                  <a:schemeClr val="tx1"/>
                </a:solidFill>
              </a:defRPr>
            </a:lvl1pPr>
            <a:lvl2pPr marL="164592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2pPr>
            <a:lvl3pPr marL="3291840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3pPr>
            <a:lvl4pPr marL="49377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4pPr>
            <a:lvl5pPr marL="65836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5pPr>
            <a:lvl6pPr marL="822960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6pPr>
            <a:lvl7pPr marL="987552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7pPr>
            <a:lvl8pPr marL="1152144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8pPr>
            <a:lvl9pPr marL="131673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EFC7F-3038-4A94-A956-4B099BF3A432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13BBA-5C1D-4D94-8C16-643F1EAF5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140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9736667"/>
            <a:ext cx="13990320" cy="2320713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9736667"/>
            <a:ext cx="13990320" cy="2320713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EFC7F-3038-4A94-A956-4B099BF3A432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13BBA-5C1D-4D94-8C16-643F1EAF5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140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947342"/>
            <a:ext cx="28392120" cy="70696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8966203"/>
            <a:ext cx="13926024" cy="4394197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13360400"/>
            <a:ext cx="13926024" cy="1965113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8966203"/>
            <a:ext cx="13994608" cy="4394197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13360400"/>
            <a:ext cx="13994608" cy="1965113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EFC7F-3038-4A94-A956-4B099BF3A432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13BBA-5C1D-4D94-8C16-643F1EAF5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522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EFC7F-3038-4A94-A956-4B099BF3A432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13BBA-5C1D-4D94-8C16-643F1EAF5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05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EFC7F-3038-4A94-A956-4B099BF3A432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13BBA-5C1D-4D94-8C16-643F1EAF5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697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438400"/>
            <a:ext cx="10617041" cy="853440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5266275"/>
            <a:ext cx="16664940" cy="25992667"/>
          </a:xfrm>
        </p:spPr>
        <p:txBody>
          <a:bodyPr/>
          <a:lstStyle>
            <a:lvl1pPr>
              <a:defRPr sz="11520"/>
            </a:lvl1pPr>
            <a:lvl2pPr>
              <a:defRPr sz="10080"/>
            </a:lvl2pPr>
            <a:lvl3pPr>
              <a:defRPr sz="864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10972800"/>
            <a:ext cx="10617041" cy="20328469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EFC7F-3038-4A94-A956-4B099BF3A432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13BBA-5C1D-4D94-8C16-643F1EAF5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635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438400"/>
            <a:ext cx="10617041" cy="853440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5266275"/>
            <a:ext cx="16664940" cy="25992667"/>
          </a:xfrm>
        </p:spPr>
        <p:txBody>
          <a:bodyPr anchor="t"/>
          <a:lstStyle>
            <a:lvl1pPr marL="0" indent="0">
              <a:buNone/>
              <a:defRPr sz="11520"/>
            </a:lvl1pPr>
            <a:lvl2pPr marL="1645920" indent="0">
              <a:buNone/>
              <a:defRPr sz="10080"/>
            </a:lvl2pPr>
            <a:lvl3pPr marL="3291840" indent="0">
              <a:buNone/>
              <a:defRPr sz="8640"/>
            </a:lvl3pPr>
            <a:lvl4pPr marL="4937760" indent="0">
              <a:buNone/>
              <a:defRPr sz="7200"/>
            </a:lvl4pPr>
            <a:lvl5pPr marL="6583680" indent="0">
              <a:buNone/>
              <a:defRPr sz="7200"/>
            </a:lvl5pPr>
            <a:lvl6pPr marL="8229600" indent="0">
              <a:buNone/>
              <a:defRPr sz="7200"/>
            </a:lvl6pPr>
            <a:lvl7pPr marL="9875520" indent="0">
              <a:buNone/>
              <a:defRPr sz="7200"/>
            </a:lvl7pPr>
            <a:lvl8pPr marL="11521440" indent="0">
              <a:buNone/>
              <a:defRPr sz="7200"/>
            </a:lvl8pPr>
            <a:lvl9pPr marL="13167360" indent="0">
              <a:buNone/>
              <a:defRPr sz="7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10972800"/>
            <a:ext cx="10617041" cy="20328469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EFC7F-3038-4A94-A956-4B099BF3A432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13BBA-5C1D-4D94-8C16-643F1EAF5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78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1947342"/>
            <a:ext cx="28392120" cy="70696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9736667"/>
            <a:ext cx="28392120" cy="23207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33900542"/>
            <a:ext cx="740664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EFC7F-3038-4A94-A956-4B099BF3A432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33900542"/>
            <a:ext cx="1110996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33900542"/>
            <a:ext cx="740664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13BBA-5C1D-4D94-8C16-643F1EAF5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632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91840" rtl="0" eaLnBrk="1" latinLnBrk="0" hangingPunct="1">
        <a:lnSpc>
          <a:spcPct val="90000"/>
        </a:lnSpc>
        <a:spcBef>
          <a:spcPct val="0"/>
        </a:spcBef>
        <a:buNone/>
        <a:defRPr sz="15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960" indent="-822960" algn="l" defTabSz="3291840" rtl="0" eaLnBrk="1" latinLnBrk="0" hangingPunct="1">
        <a:lnSpc>
          <a:spcPct val="90000"/>
        </a:lnSpc>
        <a:spcBef>
          <a:spcPts val="36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4688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905256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25979" y="594360"/>
            <a:ext cx="28392120" cy="1984578"/>
          </a:xfrm>
        </p:spPr>
        <p:txBody>
          <a:bodyPr>
            <a:normAutofit/>
          </a:bodyPr>
          <a:lstStyle/>
          <a:p>
            <a:pPr algn="ctr"/>
            <a:r>
              <a:rPr lang="en-US" sz="9600" b="1" dirty="0"/>
              <a:t>[Template for Business and Resource Listing] 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7739010"/>
              </p:ext>
            </p:extLst>
          </p:nvPr>
        </p:nvGraphicFramePr>
        <p:xfrm>
          <a:off x="731518" y="2578938"/>
          <a:ext cx="31181041" cy="32820864"/>
        </p:xfrm>
        <a:graphic>
          <a:graphicData uri="http://schemas.openxmlformats.org/drawingml/2006/table">
            <a:tbl>
              <a:tblPr firstRow="1" lastRow="1" bandRow="1">
                <a:tableStyleId>{9D7B26C5-4107-4FEC-AEDC-1716B250A1EF}</a:tableStyleId>
              </a:tblPr>
              <a:tblGrid>
                <a:gridCol w="7498081">
                  <a:extLst>
                    <a:ext uri="{9D8B030D-6E8A-4147-A177-3AD203B41FA5}">
                      <a16:colId xmlns:a16="http://schemas.microsoft.com/office/drawing/2014/main" val="2141937549"/>
                    </a:ext>
                  </a:extLst>
                </a:gridCol>
                <a:gridCol w="8183880">
                  <a:extLst>
                    <a:ext uri="{9D8B030D-6E8A-4147-A177-3AD203B41FA5}">
                      <a16:colId xmlns:a16="http://schemas.microsoft.com/office/drawing/2014/main" val="3905866850"/>
                    </a:ext>
                  </a:extLst>
                </a:gridCol>
                <a:gridCol w="8252460">
                  <a:extLst>
                    <a:ext uri="{9D8B030D-6E8A-4147-A177-3AD203B41FA5}">
                      <a16:colId xmlns:a16="http://schemas.microsoft.com/office/drawing/2014/main" val="828771518"/>
                    </a:ext>
                  </a:extLst>
                </a:gridCol>
                <a:gridCol w="7246620">
                  <a:extLst>
                    <a:ext uri="{9D8B030D-6E8A-4147-A177-3AD203B41FA5}">
                      <a16:colId xmlns:a16="http://schemas.microsoft.com/office/drawing/2014/main" val="3407004604"/>
                    </a:ext>
                  </a:extLst>
                </a:gridCol>
              </a:tblGrid>
              <a:tr h="9272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b="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b="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58286722"/>
                  </a:ext>
                </a:extLst>
              </a:tr>
              <a:tr h="92728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442348885"/>
                  </a:ext>
                </a:extLst>
              </a:tr>
              <a:tr h="92728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005433017"/>
                  </a:ext>
                </a:extLst>
              </a:tr>
              <a:tr h="92728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28217322"/>
                  </a:ext>
                </a:extLst>
              </a:tr>
              <a:tr h="92728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s-ES" sz="440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s-ES" sz="440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50086728"/>
                  </a:ext>
                </a:extLst>
              </a:tr>
              <a:tr h="92728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892059257"/>
                  </a:ext>
                </a:extLst>
              </a:tr>
              <a:tr h="92728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744559123"/>
                  </a:ext>
                </a:extLst>
              </a:tr>
              <a:tr h="92728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43790203"/>
                  </a:ext>
                </a:extLst>
              </a:tr>
              <a:tr h="92728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415892852"/>
                  </a:ext>
                </a:extLst>
              </a:tr>
              <a:tr h="92728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75788781"/>
                  </a:ext>
                </a:extLst>
              </a:tr>
              <a:tr h="92728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683013568"/>
                  </a:ext>
                </a:extLst>
              </a:tr>
              <a:tr h="92728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45515866"/>
                  </a:ext>
                </a:extLst>
              </a:tr>
              <a:tr h="92728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051902536"/>
                  </a:ext>
                </a:extLst>
              </a:tr>
              <a:tr h="92728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957328139"/>
                  </a:ext>
                </a:extLst>
              </a:tr>
              <a:tr h="92728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00369959"/>
                  </a:ext>
                </a:extLst>
              </a:tr>
              <a:tr h="92728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07562022"/>
                  </a:ext>
                </a:extLst>
              </a:tr>
              <a:tr h="92728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62393836"/>
                  </a:ext>
                </a:extLst>
              </a:tr>
              <a:tr h="92728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875065570"/>
                  </a:ext>
                </a:extLst>
              </a:tr>
              <a:tr h="92728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4140471"/>
                  </a:ext>
                </a:extLst>
              </a:tr>
              <a:tr h="92728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249455876"/>
                  </a:ext>
                </a:extLst>
              </a:tr>
              <a:tr h="92728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89232673"/>
                  </a:ext>
                </a:extLst>
              </a:tr>
              <a:tr h="92728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79156359"/>
                  </a:ext>
                </a:extLst>
              </a:tr>
              <a:tr h="92728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27629815"/>
                  </a:ext>
                </a:extLst>
              </a:tr>
              <a:tr h="92728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130851378"/>
                  </a:ext>
                </a:extLst>
              </a:tr>
              <a:tr h="92728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fr-FR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fr-FR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40572161"/>
                  </a:ext>
                </a:extLst>
              </a:tr>
              <a:tr h="92728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51469944"/>
                  </a:ext>
                </a:extLst>
              </a:tr>
              <a:tr h="92728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913224529"/>
                  </a:ext>
                </a:extLst>
              </a:tr>
              <a:tr h="92728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079037258"/>
                  </a:ext>
                </a:extLst>
              </a:tr>
              <a:tr h="92728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084230152"/>
                  </a:ext>
                </a:extLst>
              </a:tr>
              <a:tr h="92728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667007692"/>
                  </a:ext>
                </a:extLst>
              </a:tr>
              <a:tr h="92728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34301512"/>
                  </a:ext>
                </a:extLst>
              </a:tr>
              <a:tr h="9272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116227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8195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8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[Template for Business and Resource Listing]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Businesses</dc:title>
  <dc:creator>Shideler, Dave</dc:creator>
  <cp:lastModifiedBy>Langford, Grace</cp:lastModifiedBy>
  <cp:revision>6</cp:revision>
  <dcterms:created xsi:type="dcterms:W3CDTF">2019-01-23T19:10:55Z</dcterms:created>
  <dcterms:modified xsi:type="dcterms:W3CDTF">2023-11-29T19:13:21Z</dcterms:modified>
</cp:coreProperties>
</file>